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462" r:id="rId2"/>
    <p:sldId id="482" r:id="rId3"/>
    <p:sldId id="483" r:id="rId4"/>
    <p:sldId id="484" r:id="rId5"/>
    <p:sldId id="485" r:id="rId6"/>
    <p:sldId id="487" r:id="rId7"/>
    <p:sldId id="486" r:id="rId8"/>
    <p:sldId id="490" r:id="rId9"/>
    <p:sldId id="489" r:id="rId10"/>
    <p:sldId id="488" r:id="rId11"/>
    <p:sldId id="491" r:id="rId12"/>
    <p:sldId id="493" r:id="rId13"/>
    <p:sldId id="492" r:id="rId14"/>
    <p:sldId id="49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669475-37A6-4998-AF37-0150616B58A7}">
          <p14:sldIdLst>
            <p14:sldId id="462"/>
            <p14:sldId id="482"/>
            <p14:sldId id="483"/>
            <p14:sldId id="484"/>
            <p14:sldId id="485"/>
            <p14:sldId id="487"/>
            <p14:sldId id="486"/>
            <p14:sldId id="490"/>
            <p14:sldId id="489"/>
            <p14:sldId id="488"/>
            <p14:sldId id="491"/>
            <p14:sldId id="493"/>
            <p14:sldId id="492"/>
            <p14:sldId id="494"/>
          </p14:sldIdLst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Zelezny" initials="JZ" lastIdx="4" clrIdx="0">
    <p:extLst>
      <p:ext uri="{19B8F6BF-5375-455C-9EA6-DF929625EA0E}">
        <p15:presenceInfo xmlns:p15="http://schemas.microsoft.com/office/powerpoint/2012/main" userId="041c5eaf91a69e8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E52"/>
    <a:srgbClr val="2D8E42"/>
    <a:srgbClr val="C03A2D"/>
    <a:srgbClr val="500050"/>
    <a:srgbClr val="7D421D"/>
    <a:srgbClr val="3E7719"/>
    <a:srgbClr val="6F6191"/>
    <a:srgbClr val="8B2A85"/>
    <a:srgbClr val="20B920"/>
    <a:srgbClr val="171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6036" autoAdjust="0"/>
  </p:normalViewPr>
  <p:slideViewPr>
    <p:cSldViewPr snapToGrid="0" showGuides="1">
      <p:cViewPr varScale="1">
        <p:scale>
          <a:sx n="106" d="100"/>
          <a:sy n="106" d="100"/>
        </p:scale>
        <p:origin x="708" y="102"/>
      </p:cViewPr>
      <p:guideLst>
        <p:guide pos="672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274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E6D2CD-1791-659F-8422-5F7542CF19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64494-EC5D-FD60-6785-80F324C3A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71F39-2724-4F73-9D12-9C8350D59576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F9C2E-056B-CBFD-F896-B5534D4B09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EC82A-9BC8-8BA4-D0ED-F151A513F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E2110-3EBA-47FF-9B4B-B352BED69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7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E952-49B9-4608-A6B9-73E297FE30E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17975-4D2F-4A29-881C-F0C1B977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4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89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05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5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6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03" y="1"/>
            <a:ext cx="7583905" cy="3651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1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1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0E431A-C70B-49DF-99AE-E332E82AB62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93C6EF-BB5C-48FF-9D7E-DB870EE9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98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59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9" Type="http://schemas.openxmlformats.org/officeDocument/2006/relationships/tags" Target="../tags/tag71.xml"/><Relationship Id="rId21" Type="http://schemas.openxmlformats.org/officeDocument/2006/relationships/tags" Target="../tags/tag53.xml"/><Relationship Id="rId34" Type="http://schemas.openxmlformats.org/officeDocument/2006/relationships/tags" Target="../tags/tag66.xml"/><Relationship Id="rId42" Type="http://schemas.openxmlformats.org/officeDocument/2006/relationships/tags" Target="../tags/tag74.xml"/><Relationship Id="rId47" Type="http://schemas.openxmlformats.org/officeDocument/2006/relationships/tags" Target="../tags/tag79.xml"/><Relationship Id="rId50" Type="http://schemas.openxmlformats.org/officeDocument/2006/relationships/tags" Target="../tags/tag82.xml"/><Relationship Id="rId55" Type="http://schemas.openxmlformats.org/officeDocument/2006/relationships/tags" Target="../tags/tag87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9" Type="http://schemas.openxmlformats.org/officeDocument/2006/relationships/tags" Target="../tags/tag61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37" Type="http://schemas.openxmlformats.org/officeDocument/2006/relationships/tags" Target="../tags/tag69.xml"/><Relationship Id="rId40" Type="http://schemas.openxmlformats.org/officeDocument/2006/relationships/tags" Target="../tags/tag72.xml"/><Relationship Id="rId45" Type="http://schemas.openxmlformats.org/officeDocument/2006/relationships/tags" Target="../tags/tag77.xml"/><Relationship Id="rId53" Type="http://schemas.openxmlformats.org/officeDocument/2006/relationships/tags" Target="../tags/tag85.xml"/><Relationship Id="rId58" Type="http://schemas.openxmlformats.org/officeDocument/2006/relationships/image" Target="../media/image9.png"/><Relationship Id="rId5" Type="http://schemas.openxmlformats.org/officeDocument/2006/relationships/tags" Target="../tags/tag37.xml"/><Relationship Id="rId19" Type="http://schemas.openxmlformats.org/officeDocument/2006/relationships/tags" Target="../tags/tag51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tags" Target="../tags/tag67.xml"/><Relationship Id="rId43" Type="http://schemas.openxmlformats.org/officeDocument/2006/relationships/tags" Target="../tags/tag75.xml"/><Relationship Id="rId48" Type="http://schemas.openxmlformats.org/officeDocument/2006/relationships/tags" Target="../tags/tag80.xml"/><Relationship Id="rId56" Type="http://schemas.openxmlformats.org/officeDocument/2006/relationships/tags" Target="../tags/tag88.xml"/><Relationship Id="rId8" Type="http://schemas.openxmlformats.org/officeDocument/2006/relationships/tags" Target="../tags/tag40.xml"/><Relationship Id="rId51" Type="http://schemas.openxmlformats.org/officeDocument/2006/relationships/tags" Target="../tags/tag83.xml"/><Relationship Id="rId3" Type="http://schemas.openxmlformats.org/officeDocument/2006/relationships/tags" Target="../tags/tag35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38" Type="http://schemas.openxmlformats.org/officeDocument/2006/relationships/tags" Target="../tags/tag70.xml"/><Relationship Id="rId46" Type="http://schemas.openxmlformats.org/officeDocument/2006/relationships/tags" Target="../tags/tag78.xml"/><Relationship Id="rId20" Type="http://schemas.openxmlformats.org/officeDocument/2006/relationships/tags" Target="../tags/tag52.xml"/><Relationship Id="rId41" Type="http://schemas.openxmlformats.org/officeDocument/2006/relationships/tags" Target="../tags/tag73.xml"/><Relationship Id="rId54" Type="http://schemas.openxmlformats.org/officeDocument/2006/relationships/tags" Target="../tags/tag86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tags" Target="../tags/tag68.xml"/><Relationship Id="rId49" Type="http://schemas.openxmlformats.org/officeDocument/2006/relationships/tags" Target="../tags/tag81.xml"/><Relationship Id="rId57" Type="http://schemas.openxmlformats.org/officeDocument/2006/relationships/slideLayout" Target="../slideLayouts/slideLayout7.xml"/><Relationship Id="rId10" Type="http://schemas.openxmlformats.org/officeDocument/2006/relationships/tags" Target="../tags/tag42.xml"/><Relationship Id="rId31" Type="http://schemas.openxmlformats.org/officeDocument/2006/relationships/tags" Target="../tags/tag63.xml"/><Relationship Id="rId44" Type="http://schemas.openxmlformats.org/officeDocument/2006/relationships/tags" Target="../tags/tag76.xml"/><Relationship Id="rId52" Type="http://schemas.openxmlformats.org/officeDocument/2006/relationships/tags" Target="../tags/tag8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zeleznyj/linear-response-symmetry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8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B13709-2778-468B-9ABB-3B722EF82EA5}"/>
              </a:ext>
            </a:extLst>
          </p:cNvPr>
          <p:cNvCxnSpPr>
            <a:cxnSpLocks/>
          </p:cNvCxnSpPr>
          <p:nvPr/>
        </p:nvCxnSpPr>
        <p:spPr>
          <a:xfrm>
            <a:off x="1545531" y="3825101"/>
            <a:ext cx="910093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Shape 1">
            <a:extLst>
              <a:ext uri="{FF2B5EF4-FFF2-40B4-BE49-F238E27FC236}">
                <a16:creationId xmlns:a16="http://schemas.microsoft.com/office/drawing/2014/main" id="{6C93A0AC-E196-4197-B309-F81B96543A60}"/>
              </a:ext>
            </a:extLst>
          </p:cNvPr>
          <p:cNvSpPr txBox="1"/>
          <p:nvPr/>
        </p:nvSpPr>
        <p:spPr>
          <a:xfrm>
            <a:off x="1750620" y="2637249"/>
            <a:ext cx="8690760" cy="1187852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002060"/>
                </a:solidFill>
                <a:latin typeface="Calibri Light"/>
              </a:rPr>
              <a:t>Principles and Applications of Symmetry in Magnetism Summer School</a:t>
            </a:r>
          </a:p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002060"/>
                </a:solidFill>
                <a:latin typeface="Calibri Light"/>
              </a:rPr>
              <a:t>Lecture 3 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5CF7B-29E4-4E40-B1F9-52A5FAC66BAC}"/>
              </a:ext>
            </a:extLst>
          </p:cNvPr>
          <p:cNvSpPr txBox="1"/>
          <p:nvPr/>
        </p:nvSpPr>
        <p:spPr>
          <a:xfrm>
            <a:off x="2870898" y="3934964"/>
            <a:ext cx="6450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81717"/>
                </a:solidFill>
              </a:rPr>
              <a:t>Jakub </a:t>
            </a:r>
            <a:r>
              <a:rPr lang="cs-CZ" sz="2000" b="1" dirty="0">
                <a:solidFill>
                  <a:srgbClr val="181717"/>
                </a:solidFill>
              </a:rPr>
              <a:t>Ž</a:t>
            </a:r>
            <a:r>
              <a:rPr lang="en-US" sz="2000" b="1" dirty="0" err="1">
                <a:solidFill>
                  <a:srgbClr val="181717"/>
                </a:solidFill>
              </a:rPr>
              <a:t>elezn</a:t>
            </a:r>
            <a:r>
              <a:rPr lang="cs-CZ" sz="2000" b="1" dirty="0">
                <a:solidFill>
                  <a:srgbClr val="181717"/>
                </a:solidFill>
              </a:rPr>
              <a:t>ý</a:t>
            </a:r>
            <a:endParaRPr lang="en-US" sz="2000" b="1" dirty="0">
              <a:solidFill>
                <a:srgbClr val="1817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2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CC4AB3-D8DC-A980-6123-0065E20AD700}"/>
              </a:ext>
            </a:extLst>
          </p:cNvPr>
          <p:cNvSpPr txBox="1"/>
          <p:nvPr/>
        </p:nvSpPr>
        <p:spPr>
          <a:xfrm>
            <a:off x="651849" y="444499"/>
            <a:ext cx="505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Edelstein effect expansion in Mn2Au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89B42-E783-A66A-C3B1-294913D89D5E}"/>
              </a:ext>
            </a:extLst>
          </p:cNvPr>
          <p:cNvSpPr txBox="1"/>
          <p:nvPr/>
        </p:nvSpPr>
        <p:spPr>
          <a:xfrm>
            <a:off x="479833" y="1408692"/>
            <a:ext cx="65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s E -f findsym.in –p 1 --exp 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D486A7-47F3-1509-6DD5-8EA5619A5367}"/>
              </a:ext>
            </a:extLst>
          </p:cNvPr>
          <p:cNvSpPr txBox="1"/>
          <p:nvPr/>
        </p:nvSpPr>
        <p:spPr>
          <a:xfrm>
            <a:off x="5260063" y="2409099"/>
            <a:ext cx="3938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Expansion in L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8DF275A-4532-E063-8B7B-82FACAC5D69E}"/>
              </a:ext>
            </a:extLst>
          </p:cNvPr>
          <p:cNvCxnSpPr/>
          <p:nvPr/>
        </p:nvCxnSpPr>
        <p:spPr>
          <a:xfrm>
            <a:off x="6473227" y="1890283"/>
            <a:ext cx="0" cy="445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22C6FBC-1C2C-FCF0-91FC-0DA59CC3C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1" b="2211"/>
          <a:stretch/>
        </p:blipFill>
        <p:spPr>
          <a:xfrm>
            <a:off x="8166603" y="1325809"/>
            <a:ext cx="3771900" cy="8921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37C2F6-DD3D-75AD-28B5-93EC0B067D6F}"/>
              </a:ext>
            </a:extLst>
          </p:cNvPr>
          <p:cNvSpPr txBox="1"/>
          <p:nvPr/>
        </p:nvSpPr>
        <p:spPr>
          <a:xfrm>
            <a:off x="479833" y="3409506"/>
            <a:ext cx="65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s E -f findsym.in –p 1 --exp 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5B01E9-007C-7146-D787-F5B53F1F529C}"/>
              </a:ext>
            </a:extLst>
          </p:cNvPr>
          <p:cNvSpPr txBox="1"/>
          <p:nvPr/>
        </p:nvSpPr>
        <p:spPr>
          <a:xfrm>
            <a:off x="5260063" y="4409913"/>
            <a:ext cx="3938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Expansion in 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D09628-A4B0-F39F-221A-7B1C3E6828B9}"/>
              </a:ext>
            </a:extLst>
          </p:cNvPr>
          <p:cNvCxnSpPr/>
          <p:nvPr/>
        </p:nvCxnSpPr>
        <p:spPr>
          <a:xfrm>
            <a:off x="6473227" y="3891097"/>
            <a:ext cx="0" cy="445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4AA61ED8-B6B9-FB77-AEF5-0FF0F85A1D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" b="3240"/>
          <a:stretch/>
        </p:blipFill>
        <p:spPr>
          <a:xfrm>
            <a:off x="7940267" y="3191438"/>
            <a:ext cx="3771900" cy="89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7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D98AAE-4B45-CE19-F559-5DE157E986E6}"/>
              </a:ext>
            </a:extLst>
          </p:cNvPr>
          <p:cNvSpPr txBox="1"/>
          <p:nvPr/>
        </p:nvSpPr>
        <p:spPr>
          <a:xfrm>
            <a:off x="597529" y="443620"/>
            <a:ext cx="549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Higher order response in Mn2Au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0B235-BF33-C8EC-5D6C-DA8BC1076171}"/>
              </a:ext>
            </a:extLst>
          </p:cNvPr>
          <p:cNvSpPr txBox="1"/>
          <p:nvPr/>
        </p:nvSpPr>
        <p:spPr>
          <a:xfrm>
            <a:off x="407405" y="1381532"/>
            <a:ext cx="65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j E.E -f findsym.in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 descr="A screenshot of a white paper with black text&#10;&#10;Description automatically generated">
            <a:extLst>
              <a:ext uri="{FF2B5EF4-FFF2-40B4-BE49-F238E27FC236}">
                <a16:creationId xmlns:a16="http://schemas.microsoft.com/office/drawing/2014/main" id="{A571F1DA-C72C-0CE5-5D52-E42D82F01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43" y="0"/>
            <a:ext cx="37605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728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D98AAE-4B45-CE19-F559-5DE157E986E6}"/>
              </a:ext>
            </a:extLst>
          </p:cNvPr>
          <p:cNvSpPr txBox="1"/>
          <p:nvPr/>
        </p:nvSpPr>
        <p:spPr>
          <a:xfrm>
            <a:off x="597529" y="443620"/>
            <a:ext cx="549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Magnetic interactions in Mn2Au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F681-32A1-6683-4520-ADF0D49E762D}"/>
              </a:ext>
            </a:extLst>
          </p:cNvPr>
          <p:cNvSpPr txBox="1"/>
          <p:nvPr/>
        </p:nvSpPr>
        <p:spPr>
          <a:xfrm>
            <a:off x="506993" y="1435853"/>
            <a:ext cx="65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mham --sites 1,2 –f findsym.in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93E892-447E-F3B6-D9BB-D4F929B536BA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528" y="1121588"/>
            <a:ext cx="3781425" cy="14287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F9FC66-CF08-C86A-4573-4624CFF6A5C6}"/>
              </a:ext>
            </a:extLst>
          </p:cNvPr>
          <p:cNvSpPr txBox="1"/>
          <p:nvPr/>
        </p:nvSpPr>
        <p:spPr>
          <a:xfrm>
            <a:off x="280560" y="2523178"/>
            <a:ext cx="3188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Magnetic interactions mode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A5A03C-0E80-60EB-063D-EDD3BFE60004}"/>
              </a:ext>
            </a:extLst>
          </p:cNvPr>
          <p:cNvCxnSpPr/>
          <p:nvPr/>
        </p:nvCxnSpPr>
        <p:spPr>
          <a:xfrm>
            <a:off x="2154724" y="1953658"/>
            <a:ext cx="0" cy="445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8375C7-11D3-6D88-797B-9D55E4CF076C}"/>
              </a:ext>
            </a:extLst>
          </p:cNvPr>
          <p:cNvSpPr txBox="1"/>
          <p:nvPr/>
        </p:nvSpPr>
        <p:spPr>
          <a:xfrm>
            <a:off x="3728421" y="2523178"/>
            <a:ext cx="3188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sites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9F701AE-E7FC-42E1-9E48-6446DF20A29C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806981" y="1835963"/>
            <a:ext cx="1795604" cy="563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 descr="\documentclass{article}&#10;\usepackage{amsmath}&#10;\usepackage{amsfonts}&#10;\pagestyle{empty}&#10;\begin{document}&#10;&#10;&#10;$H = \sum\limits_{ab} H^{ab,(2)}_{ij} M^a_i M^b_j +&#10; \sum\limits_{abcd} H^{abcd,(4)}_{ijkl} M^a_i M^b_j M^c_k M^d_l + \ldots$&#10;&#10;\end{document}" title="IguanaTex Vector Display">
            <a:extLst>
              <a:ext uri="{FF2B5EF4-FFF2-40B4-BE49-F238E27FC236}">
                <a16:creationId xmlns:a16="http://schemas.microsoft.com/office/drawing/2014/main" id="{272E42FE-B7A5-0BAC-14DA-EE164B0498E0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593343" y="4295768"/>
            <a:ext cx="6222879" cy="507532"/>
            <a:chOff x="5196863" y="6646964"/>
            <a:chExt cx="6222879" cy="50753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D93D20A-F13F-4674-9558-19D48C252171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5196863" y="6740834"/>
              <a:ext cx="213069" cy="177382"/>
            </a:xfrm>
            <a:custGeom>
              <a:avLst/>
              <a:gdLst>
                <a:gd name="connsiteX0" fmla="*/ 183286 w 213069"/>
                <a:gd name="connsiteY0" fmla="*/ 20061 h 177382"/>
                <a:gd name="connsiteX1" fmla="*/ 204542 w 213069"/>
                <a:gd name="connsiteY1" fmla="*/ 8114 h 177382"/>
                <a:gd name="connsiteX2" fmla="*/ 213146 w 213069"/>
                <a:gd name="connsiteY2" fmla="*/ 2920 h 177382"/>
                <a:gd name="connsiteX3" fmla="*/ 209603 w 213069"/>
                <a:gd name="connsiteY3" fmla="*/ 63 h 177382"/>
                <a:gd name="connsiteX4" fmla="*/ 177213 w 213069"/>
                <a:gd name="connsiteY4" fmla="*/ 842 h 177382"/>
                <a:gd name="connsiteX5" fmla="*/ 144569 w 213069"/>
                <a:gd name="connsiteY5" fmla="*/ 63 h 177382"/>
                <a:gd name="connsiteX6" fmla="*/ 139761 w 213069"/>
                <a:gd name="connsiteY6" fmla="*/ 5257 h 177382"/>
                <a:gd name="connsiteX7" fmla="*/ 146846 w 213069"/>
                <a:gd name="connsiteY7" fmla="*/ 8114 h 177382"/>
                <a:gd name="connsiteX8" fmla="*/ 156462 w 213069"/>
                <a:gd name="connsiteY8" fmla="*/ 8634 h 177382"/>
                <a:gd name="connsiteX9" fmla="*/ 163295 w 213069"/>
                <a:gd name="connsiteY9" fmla="*/ 12789 h 177382"/>
                <a:gd name="connsiteX10" fmla="*/ 162283 w 213069"/>
                <a:gd name="connsiteY10" fmla="*/ 17723 h 177382"/>
                <a:gd name="connsiteX11" fmla="*/ 147100 w 213069"/>
                <a:gd name="connsiteY11" fmla="*/ 81093 h 177382"/>
                <a:gd name="connsiteX12" fmla="*/ 69919 w 213069"/>
                <a:gd name="connsiteY12" fmla="*/ 81093 h 177382"/>
                <a:gd name="connsiteX13" fmla="*/ 84849 w 213069"/>
                <a:gd name="connsiteY13" fmla="*/ 20061 h 177382"/>
                <a:gd name="connsiteX14" fmla="*/ 106105 w 213069"/>
                <a:gd name="connsiteY14" fmla="*/ 8114 h 177382"/>
                <a:gd name="connsiteX15" fmla="*/ 114709 w 213069"/>
                <a:gd name="connsiteY15" fmla="*/ 2920 h 177382"/>
                <a:gd name="connsiteX16" fmla="*/ 111166 w 213069"/>
                <a:gd name="connsiteY16" fmla="*/ 63 h 177382"/>
                <a:gd name="connsiteX17" fmla="*/ 78776 w 213069"/>
                <a:gd name="connsiteY17" fmla="*/ 842 h 177382"/>
                <a:gd name="connsiteX18" fmla="*/ 46132 w 213069"/>
                <a:gd name="connsiteY18" fmla="*/ 63 h 177382"/>
                <a:gd name="connsiteX19" fmla="*/ 41324 w 213069"/>
                <a:gd name="connsiteY19" fmla="*/ 5257 h 177382"/>
                <a:gd name="connsiteX20" fmla="*/ 48410 w 213069"/>
                <a:gd name="connsiteY20" fmla="*/ 8114 h 177382"/>
                <a:gd name="connsiteX21" fmla="*/ 58025 w 213069"/>
                <a:gd name="connsiteY21" fmla="*/ 8634 h 177382"/>
                <a:gd name="connsiteX22" fmla="*/ 64858 w 213069"/>
                <a:gd name="connsiteY22" fmla="*/ 12789 h 177382"/>
                <a:gd name="connsiteX23" fmla="*/ 63846 w 213069"/>
                <a:gd name="connsiteY23" fmla="*/ 17723 h 177382"/>
                <a:gd name="connsiteX24" fmla="*/ 29937 w 213069"/>
                <a:gd name="connsiteY24" fmla="*/ 157188 h 177382"/>
                <a:gd name="connsiteX25" fmla="*/ 6909 w 213069"/>
                <a:gd name="connsiteY25" fmla="*/ 169394 h 177382"/>
                <a:gd name="connsiteX26" fmla="*/ 77 w 213069"/>
                <a:gd name="connsiteY26" fmla="*/ 174589 h 177382"/>
                <a:gd name="connsiteX27" fmla="*/ 3619 w 213069"/>
                <a:gd name="connsiteY27" fmla="*/ 177445 h 177382"/>
                <a:gd name="connsiteX28" fmla="*/ 35757 w 213069"/>
                <a:gd name="connsiteY28" fmla="*/ 176666 h 177382"/>
                <a:gd name="connsiteX29" fmla="*/ 51952 w 213069"/>
                <a:gd name="connsiteY29" fmla="*/ 176926 h 177382"/>
                <a:gd name="connsiteX30" fmla="*/ 68401 w 213069"/>
                <a:gd name="connsiteY30" fmla="*/ 177445 h 177382"/>
                <a:gd name="connsiteX31" fmla="*/ 73462 w 213069"/>
                <a:gd name="connsiteY31" fmla="*/ 172251 h 177382"/>
                <a:gd name="connsiteX32" fmla="*/ 66376 w 213069"/>
                <a:gd name="connsiteY32" fmla="*/ 169394 h 177382"/>
                <a:gd name="connsiteX33" fmla="*/ 49928 w 213069"/>
                <a:gd name="connsiteY33" fmla="*/ 164720 h 177382"/>
                <a:gd name="connsiteX34" fmla="*/ 50687 w 213069"/>
                <a:gd name="connsiteY34" fmla="*/ 160304 h 177382"/>
                <a:gd name="connsiteX35" fmla="*/ 67894 w 213069"/>
                <a:gd name="connsiteY35" fmla="*/ 89144 h 177382"/>
                <a:gd name="connsiteX36" fmla="*/ 145075 w 213069"/>
                <a:gd name="connsiteY36" fmla="*/ 89144 h 177382"/>
                <a:gd name="connsiteX37" fmla="*/ 127615 w 213069"/>
                <a:gd name="connsiteY37" fmla="*/ 160824 h 177382"/>
                <a:gd name="connsiteX38" fmla="*/ 104587 w 213069"/>
                <a:gd name="connsiteY38" fmla="*/ 169394 h 177382"/>
                <a:gd name="connsiteX39" fmla="*/ 98514 w 213069"/>
                <a:gd name="connsiteY39" fmla="*/ 174589 h 177382"/>
                <a:gd name="connsiteX40" fmla="*/ 102056 w 213069"/>
                <a:gd name="connsiteY40" fmla="*/ 177445 h 177382"/>
                <a:gd name="connsiteX41" fmla="*/ 134194 w 213069"/>
                <a:gd name="connsiteY41" fmla="*/ 176666 h 177382"/>
                <a:gd name="connsiteX42" fmla="*/ 150389 w 213069"/>
                <a:gd name="connsiteY42" fmla="*/ 176926 h 177382"/>
                <a:gd name="connsiteX43" fmla="*/ 166838 w 213069"/>
                <a:gd name="connsiteY43" fmla="*/ 177445 h 177382"/>
                <a:gd name="connsiteX44" fmla="*/ 171899 w 213069"/>
                <a:gd name="connsiteY44" fmla="*/ 172251 h 177382"/>
                <a:gd name="connsiteX45" fmla="*/ 164813 w 213069"/>
                <a:gd name="connsiteY45" fmla="*/ 169394 h 177382"/>
                <a:gd name="connsiteX46" fmla="*/ 148365 w 213069"/>
                <a:gd name="connsiteY46" fmla="*/ 164720 h 177382"/>
                <a:gd name="connsiteX47" fmla="*/ 149124 w 213069"/>
                <a:gd name="connsiteY47" fmla="*/ 160304 h 177382"/>
                <a:gd name="connsiteX48" fmla="*/ 183286 w 213069"/>
                <a:gd name="connsiteY48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13069" h="177382">
                  <a:moveTo>
                    <a:pt x="183286" y="20061"/>
                  </a:moveTo>
                  <a:cubicBezTo>
                    <a:pt x="185563" y="10711"/>
                    <a:pt x="186069" y="8114"/>
                    <a:pt x="204542" y="8114"/>
                  </a:cubicBezTo>
                  <a:cubicBezTo>
                    <a:pt x="211121" y="8114"/>
                    <a:pt x="213146" y="8114"/>
                    <a:pt x="213146" y="2920"/>
                  </a:cubicBezTo>
                  <a:cubicBezTo>
                    <a:pt x="213146" y="63"/>
                    <a:pt x="210362" y="63"/>
                    <a:pt x="209603" y="63"/>
                  </a:cubicBezTo>
                  <a:cubicBezTo>
                    <a:pt x="202518" y="63"/>
                    <a:pt x="184298" y="842"/>
                    <a:pt x="177213" y="842"/>
                  </a:cubicBezTo>
                  <a:cubicBezTo>
                    <a:pt x="169874" y="842"/>
                    <a:pt x="151907" y="63"/>
                    <a:pt x="144569" y="63"/>
                  </a:cubicBezTo>
                  <a:cubicBezTo>
                    <a:pt x="142545" y="63"/>
                    <a:pt x="139761" y="63"/>
                    <a:pt x="139761" y="5257"/>
                  </a:cubicBezTo>
                  <a:cubicBezTo>
                    <a:pt x="139761" y="8114"/>
                    <a:pt x="142038" y="8114"/>
                    <a:pt x="146846" y="8114"/>
                  </a:cubicBezTo>
                  <a:cubicBezTo>
                    <a:pt x="147353" y="8114"/>
                    <a:pt x="152161" y="8114"/>
                    <a:pt x="156462" y="8634"/>
                  </a:cubicBezTo>
                  <a:cubicBezTo>
                    <a:pt x="161017" y="9153"/>
                    <a:pt x="163295" y="9413"/>
                    <a:pt x="163295" y="12789"/>
                  </a:cubicBezTo>
                  <a:cubicBezTo>
                    <a:pt x="163295" y="13828"/>
                    <a:pt x="163042" y="14347"/>
                    <a:pt x="162283" y="17723"/>
                  </a:cubicBezTo>
                  <a:lnTo>
                    <a:pt x="147100" y="81093"/>
                  </a:lnTo>
                  <a:lnTo>
                    <a:pt x="69919" y="81093"/>
                  </a:lnTo>
                  <a:lnTo>
                    <a:pt x="84849" y="20061"/>
                  </a:lnTo>
                  <a:cubicBezTo>
                    <a:pt x="87126" y="10711"/>
                    <a:pt x="87885" y="8114"/>
                    <a:pt x="106105" y="8114"/>
                  </a:cubicBezTo>
                  <a:cubicBezTo>
                    <a:pt x="112685" y="8114"/>
                    <a:pt x="114709" y="8114"/>
                    <a:pt x="114709" y="2920"/>
                  </a:cubicBezTo>
                  <a:cubicBezTo>
                    <a:pt x="114709" y="63"/>
                    <a:pt x="111925" y="63"/>
                    <a:pt x="111166" y="63"/>
                  </a:cubicBezTo>
                  <a:cubicBezTo>
                    <a:pt x="104081" y="63"/>
                    <a:pt x="85861" y="842"/>
                    <a:pt x="78776" y="842"/>
                  </a:cubicBezTo>
                  <a:cubicBezTo>
                    <a:pt x="71437" y="842"/>
                    <a:pt x="53471" y="63"/>
                    <a:pt x="46132" y="63"/>
                  </a:cubicBezTo>
                  <a:cubicBezTo>
                    <a:pt x="44108" y="63"/>
                    <a:pt x="41324" y="63"/>
                    <a:pt x="41324" y="5257"/>
                  </a:cubicBezTo>
                  <a:cubicBezTo>
                    <a:pt x="41324" y="8114"/>
                    <a:pt x="43602" y="8114"/>
                    <a:pt x="48410" y="8114"/>
                  </a:cubicBezTo>
                  <a:cubicBezTo>
                    <a:pt x="48916" y="8114"/>
                    <a:pt x="53724" y="8114"/>
                    <a:pt x="58025" y="8634"/>
                  </a:cubicBezTo>
                  <a:cubicBezTo>
                    <a:pt x="62580" y="9153"/>
                    <a:pt x="64858" y="9413"/>
                    <a:pt x="64858" y="12789"/>
                  </a:cubicBezTo>
                  <a:cubicBezTo>
                    <a:pt x="64858" y="13828"/>
                    <a:pt x="64605" y="14607"/>
                    <a:pt x="63846" y="17723"/>
                  </a:cubicBezTo>
                  <a:lnTo>
                    <a:pt x="29937" y="157188"/>
                  </a:lnTo>
                  <a:cubicBezTo>
                    <a:pt x="27406" y="167317"/>
                    <a:pt x="26900" y="169394"/>
                    <a:pt x="6909" y="169394"/>
                  </a:cubicBezTo>
                  <a:cubicBezTo>
                    <a:pt x="2354" y="169394"/>
                    <a:pt x="77" y="169394"/>
                    <a:pt x="77" y="174589"/>
                  </a:cubicBezTo>
                  <a:cubicBezTo>
                    <a:pt x="77" y="177445"/>
                    <a:pt x="3113" y="177445"/>
                    <a:pt x="3619" y="177445"/>
                  </a:cubicBezTo>
                  <a:cubicBezTo>
                    <a:pt x="10705" y="177445"/>
                    <a:pt x="28671" y="176666"/>
                    <a:pt x="35757" y="176666"/>
                  </a:cubicBezTo>
                  <a:cubicBezTo>
                    <a:pt x="41071" y="176666"/>
                    <a:pt x="46638" y="176926"/>
                    <a:pt x="51952" y="176926"/>
                  </a:cubicBezTo>
                  <a:cubicBezTo>
                    <a:pt x="57519" y="176926"/>
                    <a:pt x="63086" y="177445"/>
                    <a:pt x="68401" y="177445"/>
                  </a:cubicBezTo>
                  <a:cubicBezTo>
                    <a:pt x="70425" y="177445"/>
                    <a:pt x="73462" y="177445"/>
                    <a:pt x="73462" y="172251"/>
                  </a:cubicBezTo>
                  <a:cubicBezTo>
                    <a:pt x="73462" y="169394"/>
                    <a:pt x="71184" y="169394"/>
                    <a:pt x="66376" y="169394"/>
                  </a:cubicBezTo>
                  <a:cubicBezTo>
                    <a:pt x="57013" y="169394"/>
                    <a:pt x="49928" y="169394"/>
                    <a:pt x="49928" y="164720"/>
                  </a:cubicBezTo>
                  <a:cubicBezTo>
                    <a:pt x="49928" y="163161"/>
                    <a:pt x="50434" y="161863"/>
                    <a:pt x="50687" y="160304"/>
                  </a:cubicBezTo>
                  <a:lnTo>
                    <a:pt x="67894" y="89144"/>
                  </a:lnTo>
                  <a:lnTo>
                    <a:pt x="145075" y="89144"/>
                  </a:lnTo>
                  <a:cubicBezTo>
                    <a:pt x="134447" y="132256"/>
                    <a:pt x="128627" y="156928"/>
                    <a:pt x="127615" y="160824"/>
                  </a:cubicBezTo>
                  <a:cubicBezTo>
                    <a:pt x="125084" y="169135"/>
                    <a:pt x="120276" y="169394"/>
                    <a:pt x="104587" y="169394"/>
                  </a:cubicBezTo>
                  <a:cubicBezTo>
                    <a:pt x="100791" y="169394"/>
                    <a:pt x="98514" y="169394"/>
                    <a:pt x="98514" y="174589"/>
                  </a:cubicBezTo>
                  <a:cubicBezTo>
                    <a:pt x="98514" y="177445"/>
                    <a:pt x="101550" y="177445"/>
                    <a:pt x="102056" y="177445"/>
                  </a:cubicBezTo>
                  <a:cubicBezTo>
                    <a:pt x="109142" y="177445"/>
                    <a:pt x="127108" y="176666"/>
                    <a:pt x="134194" y="176666"/>
                  </a:cubicBezTo>
                  <a:cubicBezTo>
                    <a:pt x="139508" y="176666"/>
                    <a:pt x="145075" y="176926"/>
                    <a:pt x="150389" y="176926"/>
                  </a:cubicBezTo>
                  <a:cubicBezTo>
                    <a:pt x="155956" y="176926"/>
                    <a:pt x="161523" y="177445"/>
                    <a:pt x="166838" y="177445"/>
                  </a:cubicBezTo>
                  <a:cubicBezTo>
                    <a:pt x="168862" y="177445"/>
                    <a:pt x="171899" y="177445"/>
                    <a:pt x="171899" y="172251"/>
                  </a:cubicBezTo>
                  <a:cubicBezTo>
                    <a:pt x="171899" y="169394"/>
                    <a:pt x="169621" y="169394"/>
                    <a:pt x="164813" y="169394"/>
                  </a:cubicBezTo>
                  <a:cubicBezTo>
                    <a:pt x="155450" y="169394"/>
                    <a:pt x="148365" y="169394"/>
                    <a:pt x="148365" y="164720"/>
                  </a:cubicBezTo>
                  <a:cubicBezTo>
                    <a:pt x="148365" y="163161"/>
                    <a:pt x="148871" y="161863"/>
                    <a:pt x="149124" y="160304"/>
                  </a:cubicBezTo>
                  <a:lnTo>
                    <a:pt x="183286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FA3491F-2BEB-5178-7AB0-46DA9ACB2C1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5502364" y="6822903"/>
              <a:ext cx="168279" cy="60772"/>
            </a:xfrm>
            <a:custGeom>
              <a:avLst/>
              <a:gdLst>
                <a:gd name="connsiteX0" fmla="*/ 159764 w 168279"/>
                <a:gd name="connsiteY0" fmla="*/ 10452 h 60772"/>
                <a:gd name="connsiteX1" fmla="*/ 168368 w 168279"/>
                <a:gd name="connsiteY1" fmla="*/ 5257 h 60772"/>
                <a:gd name="connsiteX2" fmla="*/ 160017 w 168279"/>
                <a:gd name="connsiteY2" fmla="*/ 63 h 60772"/>
                <a:gd name="connsiteX3" fmla="*/ 8439 w 168279"/>
                <a:gd name="connsiteY3" fmla="*/ 63 h 60772"/>
                <a:gd name="connsiteX4" fmla="*/ 89 w 168279"/>
                <a:gd name="connsiteY4" fmla="*/ 5257 h 60772"/>
                <a:gd name="connsiteX5" fmla="*/ 8692 w 168279"/>
                <a:gd name="connsiteY5" fmla="*/ 10452 h 60772"/>
                <a:gd name="connsiteX6" fmla="*/ 159764 w 168279"/>
                <a:gd name="connsiteY6" fmla="*/ 10452 h 60772"/>
                <a:gd name="connsiteX7" fmla="*/ 160017 w 168279"/>
                <a:gd name="connsiteY7" fmla="*/ 60835 h 60772"/>
                <a:gd name="connsiteX8" fmla="*/ 168368 w 168279"/>
                <a:gd name="connsiteY8" fmla="*/ 55641 h 60772"/>
                <a:gd name="connsiteX9" fmla="*/ 159764 w 168279"/>
                <a:gd name="connsiteY9" fmla="*/ 50447 h 60772"/>
                <a:gd name="connsiteX10" fmla="*/ 8692 w 168279"/>
                <a:gd name="connsiteY10" fmla="*/ 50447 h 60772"/>
                <a:gd name="connsiteX11" fmla="*/ 89 w 168279"/>
                <a:gd name="connsiteY11" fmla="*/ 55641 h 60772"/>
                <a:gd name="connsiteX12" fmla="*/ 8439 w 168279"/>
                <a:gd name="connsiteY12" fmla="*/ 60835 h 60772"/>
                <a:gd name="connsiteX13" fmla="*/ 160017 w 168279"/>
                <a:gd name="connsiteY13" fmla="*/ 60835 h 60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279" h="60772">
                  <a:moveTo>
                    <a:pt x="159764" y="10452"/>
                  </a:moveTo>
                  <a:cubicBezTo>
                    <a:pt x="163560" y="10452"/>
                    <a:pt x="168368" y="10452"/>
                    <a:pt x="168368" y="5257"/>
                  </a:cubicBezTo>
                  <a:cubicBezTo>
                    <a:pt x="168368" y="63"/>
                    <a:pt x="163560" y="63"/>
                    <a:pt x="160017" y="63"/>
                  </a:cubicBezTo>
                  <a:lnTo>
                    <a:pt x="8439" y="63"/>
                  </a:lnTo>
                  <a:cubicBezTo>
                    <a:pt x="4897" y="63"/>
                    <a:pt x="89" y="63"/>
                    <a:pt x="89" y="5257"/>
                  </a:cubicBezTo>
                  <a:cubicBezTo>
                    <a:pt x="89" y="10452"/>
                    <a:pt x="4897" y="10452"/>
                    <a:pt x="8692" y="10452"/>
                  </a:cubicBezTo>
                  <a:lnTo>
                    <a:pt x="159764" y="10452"/>
                  </a:lnTo>
                  <a:close/>
                  <a:moveTo>
                    <a:pt x="160017" y="60835"/>
                  </a:moveTo>
                  <a:cubicBezTo>
                    <a:pt x="163560" y="60835"/>
                    <a:pt x="168368" y="60835"/>
                    <a:pt x="168368" y="55641"/>
                  </a:cubicBezTo>
                  <a:cubicBezTo>
                    <a:pt x="168368" y="50447"/>
                    <a:pt x="163560" y="50447"/>
                    <a:pt x="159764" y="50447"/>
                  </a:cubicBezTo>
                  <a:lnTo>
                    <a:pt x="8692" y="50447"/>
                  </a:lnTo>
                  <a:cubicBezTo>
                    <a:pt x="4897" y="50447"/>
                    <a:pt x="89" y="50447"/>
                    <a:pt x="89" y="55641"/>
                  </a:cubicBezTo>
                  <a:cubicBezTo>
                    <a:pt x="89" y="60835"/>
                    <a:pt x="4897" y="60835"/>
                    <a:pt x="8439" y="60835"/>
                  </a:cubicBezTo>
                  <a:lnTo>
                    <a:pt x="160017" y="60835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893F02C-34E5-BE05-94C2-6B44540859A2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5769473" y="6723432"/>
              <a:ext cx="238627" cy="259710"/>
            </a:xfrm>
            <a:custGeom>
              <a:avLst/>
              <a:gdLst>
                <a:gd name="connsiteX0" fmla="*/ 92463 w 238627"/>
                <a:gd name="connsiteY0" fmla="*/ 138741 h 259710"/>
                <a:gd name="connsiteX1" fmla="*/ 2630 w 238627"/>
                <a:gd name="connsiteY1" fmla="*/ 252754 h 259710"/>
                <a:gd name="connsiteX2" fmla="*/ 352 w 238627"/>
                <a:gd name="connsiteY2" fmla="*/ 256909 h 259710"/>
                <a:gd name="connsiteX3" fmla="*/ 7185 w 238627"/>
                <a:gd name="connsiteY3" fmla="*/ 259766 h 259710"/>
                <a:gd name="connsiteX4" fmla="*/ 216964 w 238627"/>
                <a:gd name="connsiteY4" fmla="*/ 259766 h 259710"/>
                <a:gd name="connsiteX5" fmla="*/ 238726 w 238627"/>
                <a:gd name="connsiteY5" fmla="*/ 195098 h 259710"/>
                <a:gd name="connsiteX6" fmla="*/ 232400 w 238627"/>
                <a:gd name="connsiteY6" fmla="*/ 195098 h 259710"/>
                <a:gd name="connsiteX7" fmla="*/ 187610 w 238627"/>
                <a:gd name="connsiteY7" fmla="*/ 237950 h 259710"/>
                <a:gd name="connsiteX8" fmla="*/ 128902 w 238627"/>
                <a:gd name="connsiteY8" fmla="*/ 245482 h 259710"/>
                <a:gd name="connsiteX9" fmla="*/ 21355 w 238627"/>
                <a:gd name="connsiteY9" fmla="*/ 245482 h 259710"/>
                <a:gd name="connsiteX10" fmla="*/ 109164 w 238627"/>
                <a:gd name="connsiteY10" fmla="*/ 134066 h 259710"/>
                <a:gd name="connsiteX11" fmla="*/ 111442 w 238627"/>
                <a:gd name="connsiteY11" fmla="*/ 129911 h 259710"/>
                <a:gd name="connsiteX12" fmla="*/ 109670 w 238627"/>
                <a:gd name="connsiteY12" fmla="*/ 126275 h 259710"/>
                <a:gd name="connsiteX13" fmla="*/ 27429 w 238627"/>
                <a:gd name="connsiteY13" fmla="*/ 10444 h 259710"/>
                <a:gd name="connsiteX14" fmla="*/ 127637 w 238627"/>
                <a:gd name="connsiteY14" fmla="*/ 10444 h 259710"/>
                <a:gd name="connsiteX15" fmla="*/ 232400 w 238627"/>
                <a:gd name="connsiteY15" fmla="*/ 60828 h 259710"/>
                <a:gd name="connsiteX16" fmla="*/ 238726 w 238627"/>
                <a:gd name="connsiteY16" fmla="*/ 60828 h 259710"/>
                <a:gd name="connsiteX17" fmla="*/ 216964 w 238627"/>
                <a:gd name="connsiteY17" fmla="*/ 56 h 259710"/>
                <a:gd name="connsiteX18" fmla="*/ 7185 w 238627"/>
                <a:gd name="connsiteY18" fmla="*/ 56 h 259710"/>
                <a:gd name="connsiteX19" fmla="*/ 99 w 238627"/>
                <a:gd name="connsiteY19" fmla="*/ 8366 h 259710"/>
                <a:gd name="connsiteX20" fmla="*/ 92463 w 238627"/>
                <a:gd name="connsiteY20" fmla="*/ 138741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8627" h="259710">
                  <a:moveTo>
                    <a:pt x="92463" y="138741"/>
                  </a:moveTo>
                  <a:lnTo>
                    <a:pt x="2630" y="252754"/>
                  </a:lnTo>
                  <a:cubicBezTo>
                    <a:pt x="605" y="255351"/>
                    <a:pt x="352" y="255870"/>
                    <a:pt x="352" y="256909"/>
                  </a:cubicBezTo>
                  <a:cubicBezTo>
                    <a:pt x="352" y="259766"/>
                    <a:pt x="2630" y="259766"/>
                    <a:pt x="7185" y="259766"/>
                  </a:cubicBezTo>
                  <a:lnTo>
                    <a:pt x="216964" y="259766"/>
                  </a:lnTo>
                  <a:lnTo>
                    <a:pt x="238726" y="195098"/>
                  </a:lnTo>
                  <a:lnTo>
                    <a:pt x="232400" y="195098"/>
                  </a:lnTo>
                  <a:cubicBezTo>
                    <a:pt x="226074" y="214576"/>
                    <a:pt x="209119" y="230419"/>
                    <a:pt x="187610" y="237950"/>
                  </a:cubicBezTo>
                  <a:cubicBezTo>
                    <a:pt x="183561" y="239249"/>
                    <a:pt x="166101" y="245482"/>
                    <a:pt x="128902" y="245482"/>
                  </a:cubicBezTo>
                  <a:lnTo>
                    <a:pt x="21355" y="245482"/>
                  </a:lnTo>
                  <a:lnTo>
                    <a:pt x="109164" y="134066"/>
                  </a:lnTo>
                  <a:cubicBezTo>
                    <a:pt x="110936" y="131729"/>
                    <a:pt x="111442" y="130950"/>
                    <a:pt x="111442" y="129911"/>
                  </a:cubicBezTo>
                  <a:cubicBezTo>
                    <a:pt x="111442" y="128872"/>
                    <a:pt x="111189" y="128612"/>
                    <a:pt x="109670" y="126275"/>
                  </a:cubicBezTo>
                  <a:lnTo>
                    <a:pt x="27429" y="10444"/>
                  </a:lnTo>
                  <a:lnTo>
                    <a:pt x="127637" y="10444"/>
                  </a:lnTo>
                  <a:cubicBezTo>
                    <a:pt x="156485" y="10444"/>
                    <a:pt x="214687" y="12262"/>
                    <a:pt x="232400" y="60828"/>
                  </a:cubicBezTo>
                  <a:lnTo>
                    <a:pt x="238726" y="60828"/>
                  </a:lnTo>
                  <a:lnTo>
                    <a:pt x="216964" y="56"/>
                  </a:lnTo>
                  <a:lnTo>
                    <a:pt x="7185" y="56"/>
                  </a:lnTo>
                  <a:cubicBezTo>
                    <a:pt x="352" y="56"/>
                    <a:pt x="99" y="315"/>
                    <a:pt x="99" y="8366"/>
                  </a:cubicBezTo>
                  <a:lnTo>
                    <a:pt x="92463" y="13874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C5AEC47-4DDA-30EC-BDD4-1C07D7C6A97E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800286" y="7072506"/>
              <a:ext cx="90339" cy="81990"/>
            </a:xfrm>
            <a:custGeom>
              <a:avLst/>
              <a:gdLst>
                <a:gd name="connsiteX0" fmla="*/ 64046 w 90339"/>
                <a:gd name="connsiteY0" fmla="*/ 10798 h 81990"/>
                <a:gd name="connsiteX1" fmla="*/ 45801 w 90339"/>
                <a:gd name="connsiteY1" fmla="*/ 72 h 81990"/>
                <a:gd name="connsiteX2" fmla="*/ 100 w 90339"/>
                <a:gd name="connsiteY2" fmla="*/ 51884 h 81990"/>
                <a:gd name="connsiteX3" fmla="*/ 26848 w 90339"/>
                <a:gd name="connsiteY3" fmla="*/ 82063 h 81990"/>
                <a:gd name="connsiteX4" fmla="*/ 52001 w 90339"/>
                <a:gd name="connsiteY4" fmla="*/ 69337 h 81990"/>
                <a:gd name="connsiteX5" fmla="*/ 70246 w 90339"/>
                <a:gd name="connsiteY5" fmla="*/ 82063 h 81990"/>
                <a:gd name="connsiteX6" fmla="*/ 84240 w 90339"/>
                <a:gd name="connsiteY6" fmla="*/ 72428 h 81990"/>
                <a:gd name="connsiteX7" fmla="*/ 90440 w 90339"/>
                <a:gd name="connsiteY7" fmla="*/ 54248 h 81990"/>
                <a:gd name="connsiteX8" fmla="*/ 87606 w 90339"/>
                <a:gd name="connsiteY8" fmla="*/ 51884 h 81990"/>
                <a:gd name="connsiteX9" fmla="*/ 83709 w 90339"/>
                <a:gd name="connsiteY9" fmla="*/ 57520 h 81990"/>
                <a:gd name="connsiteX10" fmla="*/ 70778 w 90339"/>
                <a:gd name="connsiteY10" fmla="*/ 76972 h 81990"/>
                <a:gd name="connsiteX11" fmla="*/ 64932 w 90339"/>
                <a:gd name="connsiteY11" fmla="*/ 68064 h 81990"/>
                <a:gd name="connsiteX12" fmla="*/ 67589 w 90339"/>
                <a:gd name="connsiteY12" fmla="*/ 53702 h 81990"/>
                <a:gd name="connsiteX13" fmla="*/ 71486 w 90339"/>
                <a:gd name="connsiteY13" fmla="*/ 37341 h 81990"/>
                <a:gd name="connsiteX14" fmla="*/ 75029 w 90339"/>
                <a:gd name="connsiteY14" fmla="*/ 23524 h 81990"/>
                <a:gd name="connsiteX15" fmla="*/ 78217 w 90339"/>
                <a:gd name="connsiteY15" fmla="*/ 9344 h 81990"/>
                <a:gd name="connsiteX16" fmla="*/ 72195 w 90339"/>
                <a:gd name="connsiteY16" fmla="*/ 3526 h 81990"/>
                <a:gd name="connsiteX17" fmla="*/ 64046 w 90339"/>
                <a:gd name="connsiteY17" fmla="*/ 10798 h 81990"/>
                <a:gd name="connsiteX18" fmla="*/ 52710 w 90339"/>
                <a:gd name="connsiteY18" fmla="*/ 57520 h 81990"/>
                <a:gd name="connsiteX19" fmla="*/ 43676 w 90339"/>
                <a:gd name="connsiteY19" fmla="*/ 69701 h 81990"/>
                <a:gd name="connsiteX20" fmla="*/ 27379 w 90339"/>
                <a:gd name="connsiteY20" fmla="*/ 76972 h 81990"/>
                <a:gd name="connsiteX21" fmla="*/ 14448 w 90339"/>
                <a:gd name="connsiteY21" fmla="*/ 59338 h 81990"/>
                <a:gd name="connsiteX22" fmla="*/ 23660 w 90339"/>
                <a:gd name="connsiteY22" fmla="*/ 22433 h 81990"/>
                <a:gd name="connsiteX23" fmla="*/ 45801 w 90339"/>
                <a:gd name="connsiteY23" fmla="*/ 5163 h 81990"/>
                <a:gd name="connsiteX24" fmla="*/ 61567 w 90339"/>
                <a:gd name="connsiteY24" fmla="*/ 20979 h 81990"/>
                <a:gd name="connsiteX25" fmla="*/ 61035 w 90339"/>
                <a:gd name="connsiteY25" fmla="*/ 23524 h 81990"/>
                <a:gd name="connsiteX26" fmla="*/ 52710 w 90339"/>
                <a:gd name="connsiteY26" fmla="*/ 57520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339" h="81990">
                  <a:moveTo>
                    <a:pt x="64046" y="10798"/>
                  </a:moveTo>
                  <a:cubicBezTo>
                    <a:pt x="60327" y="4799"/>
                    <a:pt x="54304" y="72"/>
                    <a:pt x="45801" y="72"/>
                  </a:cubicBezTo>
                  <a:cubicBezTo>
                    <a:pt x="23128" y="72"/>
                    <a:pt x="100" y="25706"/>
                    <a:pt x="100" y="51884"/>
                  </a:cubicBezTo>
                  <a:cubicBezTo>
                    <a:pt x="100" y="69519"/>
                    <a:pt x="11614" y="82063"/>
                    <a:pt x="26848" y="82063"/>
                  </a:cubicBezTo>
                  <a:cubicBezTo>
                    <a:pt x="36413" y="82063"/>
                    <a:pt x="44916" y="76427"/>
                    <a:pt x="52001" y="69337"/>
                  </a:cubicBezTo>
                  <a:cubicBezTo>
                    <a:pt x="55367" y="80245"/>
                    <a:pt x="65641" y="82063"/>
                    <a:pt x="70246" y="82063"/>
                  </a:cubicBezTo>
                  <a:cubicBezTo>
                    <a:pt x="76623" y="82063"/>
                    <a:pt x="81052" y="78063"/>
                    <a:pt x="84240" y="72428"/>
                  </a:cubicBezTo>
                  <a:cubicBezTo>
                    <a:pt x="88137" y="65337"/>
                    <a:pt x="90440" y="54975"/>
                    <a:pt x="90440" y="54248"/>
                  </a:cubicBezTo>
                  <a:cubicBezTo>
                    <a:pt x="90440" y="51884"/>
                    <a:pt x="88137" y="51884"/>
                    <a:pt x="87606" y="51884"/>
                  </a:cubicBezTo>
                  <a:cubicBezTo>
                    <a:pt x="85126" y="51884"/>
                    <a:pt x="84949" y="52612"/>
                    <a:pt x="83709" y="57520"/>
                  </a:cubicBezTo>
                  <a:cubicBezTo>
                    <a:pt x="81583" y="66246"/>
                    <a:pt x="78217" y="76972"/>
                    <a:pt x="70778" y="76972"/>
                  </a:cubicBezTo>
                  <a:cubicBezTo>
                    <a:pt x="66172" y="76972"/>
                    <a:pt x="64932" y="72973"/>
                    <a:pt x="64932" y="68064"/>
                  </a:cubicBezTo>
                  <a:cubicBezTo>
                    <a:pt x="64932" y="64974"/>
                    <a:pt x="66349" y="58429"/>
                    <a:pt x="67589" y="53702"/>
                  </a:cubicBezTo>
                  <a:cubicBezTo>
                    <a:pt x="68829" y="48794"/>
                    <a:pt x="70601" y="41340"/>
                    <a:pt x="71486" y="37341"/>
                  </a:cubicBezTo>
                  <a:lnTo>
                    <a:pt x="75029" y="23524"/>
                  </a:lnTo>
                  <a:cubicBezTo>
                    <a:pt x="76092" y="18797"/>
                    <a:pt x="78217" y="10253"/>
                    <a:pt x="78217" y="9344"/>
                  </a:cubicBezTo>
                  <a:cubicBezTo>
                    <a:pt x="78217" y="5344"/>
                    <a:pt x="75029" y="3526"/>
                    <a:pt x="72195" y="3526"/>
                  </a:cubicBezTo>
                  <a:cubicBezTo>
                    <a:pt x="69183" y="3526"/>
                    <a:pt x="65109" y="5708"/>
                    <a:pt x="64046" y="10798"/>
                  </a:cubicBezTo>
                  <a:close/>
                  <a:moveTo>
                    <a:pt x="52710" y="57520"/>
                  </a:moveTo>
                  <a:cubicBezTo>
                    <a:pt x="51470" y="62610"/>
                    <a:pt x="47573" y="66246"/>
                    <a:pt x="43676" y="69701"/>
                  </a:cubicBezTo>
                  <a:cubicBezTo>
                    <a:pt x="42082" y="71155"/>
                    <a:pt x="34996" y="76972"/>
                    <a:pt x="27379" y="76972"/>
                  </a:cubicBezTo>
                  <a:cubicBezTo>
                    <a:pt x="20825" y="76972"/>
                    <a:pt x="14448" y="72246"/>
                    <a:pt x="14448" y="59338"/>
                  </a:cubicBezTo>
                  <a:cubicBezTo>
                    <a:pt x="14448" y="49703"/>
                    <a:pt x="19585" y="29705"/>
                    <a:pt x="23660" y="22433"/>
                  </a:cubicBezTo>
                  <a:cubicBezTo>
                    <a:pt x="31808" y="7889"/>
                    <a:pt x="40842" y="5163"/>
                    <a:pt x="45801" y="5163"/>
                  </a:cubicBezTo>
                  <a:cubicBezTo>
                    <a:pt x="58201" y="5163"/>
                    <a:pt x="61567" y="18979"/>
                    <a:pt x="61567" y="20979"/>
                  </a:cubicBezTo>
                  <a:cubicBezTo>
                    <a:pt x="61567" y="21706"/>
                    <a:pt x="61212" y="22979"/>
                    <a:pt x="61035" y="23524"/>
                  </a:cubicBezTo>
                  <a:lnTo>
                    <a:pt x="52710" y="57520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119A116-1A66-3D6D-B31D-19A814D4A4B1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910936" y="7026511"/>
              <a:ext cx="71740" cy="127985"/>
            </a:xfrm>
            <a:custGeom>
              <a:avLst/>
              <a:gdLst>
                <a:gd name="connsiteX0" fmla="*/ 35178 w 71740"/>
                <a:gd name="connsiteY0" fmla="*/ 5526 h 127985"/>
                <a:gd name="connsiteX1" fmla="*/ 35886 w 71740"/>
                <a:gd name="connsiteY1" fmla="*/ 2617 h 127985"/>
                <a:gd name="connsiteX2" fmla="*/ 33052 w 71740"/>
                <a:gd name="connsiteY2" fmla="*/ 72 h 127985"/>
                <a:gd name="connsiteX3" fmla="*/ 10379 w 71740"/>
                <a:gd name="connsiteY3" fmla="*/ 1890 h 127985"/>
                <a:gd name="connsiteX4" fmla="*/ 6482 w 71740"/>
                <a:gd name="connsiteY4" fmla="*/ 6072 h 127985"/>
                <a:gd name="connsiteX5" fmla="*/ 11087 w 71740"/>
                <a:gd name="connsiteY5" fmla="*/ 8617 h 127985"/>
                <a:gd name="connsiteX6" fmla="*/ 19590 w 71740"/>
                <a:gd name="connsiteY6" fmla="*/ 11344 h 127985"/>
                <a:gd name="connsiteX7" fmla="*/ 16756 w 71740"/>
                <a:gd name="connsiteY7" fmla="*/ 24069 h 127985"/>
                <a:gd name="connsiteX8" fmla="*/ 12681 w 71740"/>
                <a:gd name="connsiteY8" fmla="*/ 40795 h 127985"/>
                <a:gd name="connsiteX9" fmla="*/ 990 w 71740"/>
                <a:gd name="connsiteY9" fmla="*/ 89153 h 127985"/>
                <a:gd name="connsiteX10" fmla="*/ 105 w 71740"/>
                <a:gd name="connsiteY10" fmla="*/ 98061 h 127985"/>
                <a:gd name="connsiteX11" fmla="*/ 26144 w 71740"/>
                <a:gd name="connsiteY11" fmla="*/ 128057 h 127985"/>
                <a:gd name="connsiteX12" fmla="*/ 71845 w 71740"/>
                <a:gd name="connsiteY12" fmla="*/ 76427 h 127985"/>
                <a:gd name="connsiteX13" fmla="*/ 45274 w 71740"/>
                <a:gd name="connsiteY13" fmla="*/ 46067 h 127985"/>
                <a:gd name="connsiteX14" fmla="*/ 22955 w 71740"/>
                <a:gd name="connsiteY14" fmla="*/ 56066 h 127985"/>
                <a:gd name="connsiteX15" fmla="*/ 35178 w 71740"/>
                <a:gd name="connsiteY15" fmla="*/ 5526 h 127985"/>
                <a:gd name="connsiteX16" fmla="*/ 26321 w 71740"/>
                <a:gd name="connsiteY16" fmla="*/ 122967 h 127985"/>
                <a:gd name="connsiteX17" fmla="*/ 12681 w 71740"/>
                <a:gd name="connsiteY17" fmla="*/ 104424 h 127985"/>
                <a:gd name="connsiteX18" fmla="*/ 19235 w 71740"/>
                <a:gd name="connsiteY18" fmla="*/ 70973 h 127985"/>
                <a:gd name="connsiteX19" fmla="*/ 23664 w 71740"/>
                <a:gd name="connsiteY19" fmla="*/ 63156 h 127985"/>
                <a:gd name="connsiteX20" fmla="*/ 44743 w 71740"/>
                <a:gd name="connsiteY20" fmla="*/ 51157 h 127985"/>
                <a:gd name="connsiteX21" fmla="*/ 57674 w 71740"/>
                <a:gd name="connsiteY21" fmla="*/ 68792 h 127985"/>
                <a:gd name="connsiteX22" fmla="*/ 48463 w 71740"/>
                <a:gd name="connsiteY22" fmla="*/ 105333 h 127985"/>
                <a:gd name="connsiteX23" fmla="*/ 26321 w 71740"/>
                <a:gd name="connsiteY23" fmla="*/ 122967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1740" h="127985">
                  <a:moveTo>
                    <a:pt x="35178" y="5526"/>
                  </a:moveTo>
                  <a:cubicBezTo>
                    <a:pt x="35355" y="5163"/>
                    <a:pt x="35886" y="2799"/>
                    <a:pt x="35886" y="2617"/>
                  </a:cubicBezTo>
                  <a:cubicBezTo>
                    <a:pt x="35886" y="1708"/>
                    <a:pt x="35178" y="72"/>
                    <a:pt x="33052" y="72"/>
                  </a:cubicBezTo>
                  <a:cubicBezTo>
                    <a:pt x="29509" y="72"/>
                    <a:pt x="14807" y="1527"/>
                    <a:pt x="10379" y="1890"/>
                  </a:cubicBezTo>
                  <a:cubicBezTo>
                    <a:pt x="8962" y="2072"/>
                    <a:pt x="6482" y="2254"/>
                    <a:pt x="6482" y="6072"/>
                  </a:cubicBezTo>
                  <a:cubicBezTo>
                    <a:pt x="6482" y="8617"/>
                    <a:pt x="8962" y="8617"/>
                    <a:pt x="11087" y="8617"/>
                  </a:cubicBezTo>
                  <a:cubicBezTo>
                    <a:pt x="19590" y="8617"/>
                    <a:pt x="19590" y="9889"/>
                    <a:pt x="19590" y="11344"/>
                  </a:cubicBezTo>
                  <a:cubicBezTo>
                    <a:pt x="19590" y="12616"/>
                    <a:pt x="17818" y="19888"/>
                    <a:pt x="16756" y="24069"/>
                  </a:cubicBezTo>
                  <a:lnTo>
                    <a:pt x="12681" y="40795"/>
                  </a:lnTo>
                  <a:cubicBezTo>
                    <a:pt x="11087" y="46976"/>
                    <a:pt x="1345" y="86789"/>
                    <a:pt x="990" y="89153"/>
                  </a:cubicBezTo>
                  <a:cubicBezTo>
                    <a:pt x="105" y="93516"/>
                    <a:pt x="105" y="95879"/>
                    <a:pt x="105" y="98061"/>
                  </a:cubicBezTo>
                  <a:cubicBezTo>
                    <a:pt x="105" y="116422"/>
                    <a:pt x="11441" y="128057"/>
                    <a:pt x="26144" y="128057"/>
                  </a:cubicBezTo>
                  <a:cubicBezTo>
                    <a:pt x="48286" y="128057"/>
                    <a:pt x="71845" y="103333"/>
                    <a:pt x="71845" y="76427"/>
                  </a:cubicBezTo>
                  <a:cubicBezTo>
                    <a:pt x="71845" y="55157"/>
                    <a:pt x="57497" y="46067"/>
                    <a:pt x="45274" y="46067"/>
                  </a:cubicBezTo>
                  <a:cubicBezTo>
                    <a:pt x="36063" y="46067"/>
                    <a:pt x="28269" y="51339"/>
                    <a:pt x="22955" y="56066"/>
                  </a:cubicBezTo>
                  <a:lnTo>
                    <a:pt x="35178" y="5526"/>
                  </a:lnTo>
                  <a:close/>
                  <a:moveTo>
                    <a:pt x="26321" y="122967"/>
                  </a:moveTo>
                  <a:cubicBezTo>
                    <a:pt x="17641" y="122967"/>
                    <a:pt x="12681" y="115150"/>
                    <a:pt x="12681" y="104424"/>
                  </a:cubicBezTo>
                  <a:cubicBezTo>
                    <a:pt x="12681" y="97697"/>
                    <a:pt x="14276" y="91516"/>
                    <a:pt x="19235" y="70973"/>
                  </a:cubicBezTo>
                  <a:cubicBezTo>
                    <a:pt x="20298" y="67519"/>
                    <a:pt x="20298" y="67155"/>
                    <a:pt x="23664" y="63156"/>
                  </a:cubicBezTo>
                  <a:cubicBezTo>
                    <a:pt x="30395" y="55157"/>
                    <a:pt x="38366" y="51157"/>
                    <a:pt x="44743" y="51157"/>
                  </a:cubicBezTo>
                  <a:cubicBezTo>
                    <a:pt x="51651" y="51157"/>
                    <a:pt x="57674" y="56429"/>
                    <a:pt x="57674" y="68792"/>
                  </a:cubicBezTo>
                  <a:cubicBezTo>
                    <a:pt x="57674" y="76245"/>
                    <a:pt x="53777" y="94789"/>
                    <a:pt x="48463" y="105333"/>
                  </a:cubicBezTo>
                  <a:cubicBezTo>
                    <a:pt x="44212" y="114241"/>
                    <a:pt x="35355" y="122967"/>
                    <a:pt x="26321" y="122967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80D51B8-778A-9828-6981-D3F2664E7C3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074456" y="6740834"/>
              <a:ext cx="213069" cy="177382"/>
            </a:xfrm>
            <a:custGeom>
              <a:avLst/>
              <a:gdLst>
                <a:gd name="connsiteX0" fmla="*/ 183320 w 213069"/>
                <a:gd name="connsiteY0" fmla="*/ 20061 h 177382"/>
                <a:gd name="connsiteX1" fmla="*/ 204577 w 213069"/>
                <a:gd name="connsiteY1" fmla="*/ 8114 h 177382"/>
                <a:gd name="connsiteX2" fmla="*/ 213180 w 213069"/>
                <a:gd name="connsiteY2" fmla="*/ 2920 h 177382"/>
                <a:gd name="connsiteX3" fmla="*/ 209638 w 213069"/>
                <a:gd name="connsiteY3" fmla="*/ 63 h 177382"/>
                <a:gd name="connsiteX4" fmla="*/ 177247 w 213069"/>
                <a:gd name="connsiteY4" fmla="*/ 842 h 177382"/>
                <a:gd name="connsiteX5" fmla="*/ 144604 w 213069"/>
                <a:gd name="connsiteY5" fmla="*/ 63 h 177382"/>
                <a:gd name="connsiteX6" fmla="*/ 139796 w 213069"/>
                <a:gd name="connsiteY6" fmla="*/ 5257 h 177382"/>
                <a:gd name="connsiteX7" fmla="*/ 146881 w 213069"/>
                <a:gd name="connsiteY7" fmla="*/ 8114 h 177382"/>
                <a:gd name="connsiteX8" fmla="*/ 156497 w 213069"/>
                <a:gd name="connsiteY8" fmla="*/ 8634 h 177382"/>
                <a:gd name="connsiteX9" fmla="*/ 163329 w 213069"/>
                <a:gd name="connsiteY9" fmla="*/ 12789 h 177382"/>
                <a:gd name="connsiteX10" fmla="*/ 162317 w 213069"/>
                <a:gd name="connsiteY10" fmla="*/ 17723 h 177382"/>
                <a:gd name="connsiteX11" fmla="*/ 147134 w 213069"/>
                <a:gd name="connsiteY11" fmla="*/ 81093 h 177382"/>
                <a:gd name="connsiteX12" fmla="*/ 69953 w 213069"/>
                <a:gd name="connsiteY12" fmla="*/ 81093 h 177382"/>
                <a:gd name="connsiteX13" fmla="*/ 84883 w 213069"/>
                <a:gd name="connsiteY13" fmla="*/ 20061 h 177382"/>
                <a:gd name="connsiteX14" fmla="*/ 106140 w 213069"/>
                <a:gd name="connsiteY14" fmla="*/ 8114 h 177382"/>
                <a:gd name="connsiteX15" fmla="*/ 114743 w 213069"/>
                <a:gd name="connsiteY15" fmla="*/ 2920 h 177382"/>
                <a:gd name="connsiteX16" fmla="*/ 111201 w 213069"/>
                <a:gd name="connsiteY16" fmla="*/ 63 h 177382"/>
                <a:gd name="connsiteX17" fmla="*/ 78810 w 213069"/>
                <a:gd name="connsiteY17" fmla="*/ 842 h 177382"/>
                <a:gd name="connsiteX18" fmla="*/ 46167 w 213069"/>
                <a:gd name="connsiteY18" fmla="*/ 63 h 177382"/>
                <a:gd name="connsiteX19" fmla="*/ 41359 w 213069"/>
                <a:gd name="connsiteY19" fmla="*/ 5257 h 177382"/>
                <a:gd name="connsiteX20" fmla="*/ 48444 w 213069"/>
                <a:gd name="connsiteY20" fmla="*/ 8114 h 177382"/>
                <a:gd name="connsiteX21" fmla="*/ 58060 w 213069"/>
                <a:gd name="connsiteY21" fmla="*/ 8634 h 177382"/>
                <a:gd name="connsiteX22" fmla="*/ 64892 w 213069"/>
                <a:gd name="connsiteY22" fmla="*/ 12789 h 177382"/>
                <a:gd name="connsiteX23" fmla="*/ 63880 w 213069"/>
                <a:gd name="connsiteY23" fmla="*/ 17723 h 177382"/>
                <a:gd name="connsiteX24" fmla="*/ 29971 w 213069"/>
                <a:gd name="connsiteY24" fmla="*/ 157188 h 177382"/>
                <a:gd name="connsiteX25" fmla="*/ 6944 w 213069"/>
                <a:gd name="connsiteY25" fmla="*/ 169394 h 177382"/>
                <a:gd name="connsiteX26" fmla="*/ 111 w 213069"/>
                <a:gd name="connsiteY26" fmla="*/ 174589 h 177382"/>
                <a:gd name="connsiteX27" fmla="*/ 3654 w 213069"/>
                <a:gd name="connsiteY27" fmla="*/ 177445 h 177382"/>
                <a:gd name="connsiteX28" fmla="*/ 35791 w 213069"/>
                <a:gd name="connsiteY28" fmla="*/ 176666 h 177382"/>
                <a:gd name="connsiteX29" fmla="*/ 51987 w 213069"/>
                <a:gd name="connsiteY29" fmla="*/ 176926 h 177382"/>
                <a:gd name="connsiteX30" fmla="*/ 68435 w 213069"/>
                <a:gd name="connsiteY30" fmla="*/ 177445 h 177382"/>
                <a:gd name="connsiteX31" fmla="*/ 73496 w 213069"/>
                <a:gd name="connsiteY31" fmla="*/ 172251 h 177382"/>
                <a:gd name="connsiteX32" fmla="*/ 66411 w 213069"/>
                <a:gd name="connsiteY32" fmla="*/ 169394 h 177382"/>
                <a:gd name="connsiteX33" fmla="*/ 49962 w 213069"/>
                <a:gd name="connsiteY33" fmla="*/ 164720 h 177382"/>
                <a:gd name="connsiteX34" fmla="*/ 50722 w 213069"/>
                <a:gd name="connsiteY34" fmla="*/ 160304 h 177382"/>
                <a:gd name="connsiteX35" fmla="*/ 67929 w 213069"/>
                <a:gd name="connsiteY35" fmla="*/ 89144 h 177382"/>
                <a:gd name="connsiteX36" fmla="*/ 145110 w 213069"/>
                <a:gd name="connsiteY36" fmla="*/ 89144 h 177382"/>
                <a:gd name="connsiteX37" fmla="*/ 127649 w 213069"/>
                <a:gd name="connsiteY37" fmla="*/ 160824 h 177382"/>
                <a:gd name="connsiteX38" fmla="*/ 104621 w 213069"/>
                <a:gd name="connsiteY38" fmla="*/ 169394 h 177382"/>
                <a:gd name="connsiteX39" fmla="*/ 98548 w 213069"/>
                <a:gd name="connsiteY39" fmla="*/ 174589 h 177382"/>
                <a:gd name="connsiteX40" fmla="*/ 102091 w 213069"/>
                <a:gd name="connsiteY40" fmla="*/ 177445 h 177382"/>
                <a:gd name="connsiteX41" fmla="*/ 134228 w 213069"/>
                <a:gd name="connsiteY41" fmla="*/ 176666 h 177382"/>
                <a:gd name="connsiteX42" fmla="*/ 150424 w 213069"/>
                <a:gd name="connsiteY42" fmla="*/ 176926 h 177382"/>
                <a:gd name="connsiteX43" fmla="*/ 166872 w 213069"/>
                <a:gd name="connsiteY43" fmla="*/ 177445 h 177382"/>
                <a:gd name="connsiteX44" fmla="*/ 171933 w 213069"/>
                <a:gd name="connsiteY44" fmla="*/ 172251 h 177382"/>
                <a:gd name="connsiteX45" fmla="*/ 164848 w 213069"/>
                <a:gd name="connsiteY45" fmla="*/ 169394 h 177382"/>
                <a:gd name="connsiteX46" fmla="*/ 148399 w 213069"/>
                <a:gd name="connsiteY46" fmla="*/ 164720 h 177382"/>
                <a:gd name="connsiteX47" fmla="*/ 149158 w 213069"/>
                <a:gd name="connsiteY47" fmla="*/ 160304 h 177382"/>
                <a:gd name="connsiteX48" fmla="*/ 183320 w 213069"/>
                <a:gd name="connsiteY48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13069" h="177382">
                  <a:moveTo>
                    <a:pt x="183320" y="20061"/>
                  </a:moveTo>
                  <a:cubicBezTo>
                    <a:pt x="185598" y="10711"/>
                    <a:pt x="186104" y="8114"/>
                    <a:pt x="204577" y="8114"/>
                  </a:cubicBezTo>
                  <a:cubicBezTo>
                    <a:pt x="211156" y="8114"/>
                    <a:pt x="213180" y="8114"/>
                    <a:pt x="213180" y="2920"/>
                  </a:cubicBezTo>
                  <a:cubicBezTo>
                    <a:pt x="213180" y="63"/>
                    <a:pt x="210397" y="63"/>
                    <a:pt x="209638" y="63"/>
                  </a:cubicBezTo>
                  <a:cubicBezTo>
                    <a:pt x="202552" y="63"/>
                    <a:pt x="184333" y="842"/>
                    <a:pt x="177247" y="842"/>
                  </a:cubicBezTo>
                  <a:cubicBezTo>
                    <a:pt x="169909" y="842"/>
                    <a:pt x="151942" y="63"/>
                    <a:pt x="144604" y="63"/>
                  </a:cubicBezTo>
                  <a:cubicBezTo>
                    <a:pt x="142579" y="63"/>
                    <a:pt x="139796" y="63"/>
                    <a:pt x="139796" y="5257"/>
                  </a:cubicBezTo>
                  <a:cubicBezTo>
                    <a:pt x="139796" y="8114"/>
                    <a:pt x="142073" y="8114"/>
                    <a:pt x="146881" y="8114"/>
                  </a:cubicBezTo>
                  <a:cubicBezTo>
                    <a:pt x="147387" y="8114"/>
                    <a:pt x="152195" y="8114"/>
                    <a:pt x="156497" y="8634"/>
                  </a:cubicBezTo>
                  <a:cubicBezTo>
                    <a:pt x="161052" y="9153"/>
                    <a:pt x="163329" y="9413"/>
                    <a:pt x="163329" y="12789"/>
                  </a:cubicBezTo>
                  <a:cubicBezTo>
                    <a:pt x="163329" y="13828"/>
                    <a:pt x="163076" y="14347"/>
                    <a:pt x="162317" y="17723"/>
                  </a:cubicBezTo>
                  <a:lnTo>
                    <a:pt x="147134" y="81093"/>
                  </a:lnTo>
                  <a:lnTo>
                    <a:pt x="69953" y="81093"/>
                  </a:lnTo>
                  <a:lnTo>
                    <a:pt x="84883" y="20061"/>
                  </a:lnTo>
                  <a:cubicBezTo>
                    <a:pt x="87161" y="10711"/>
                    <a:pt x="87920" y="8114"/>
                    <a:pt x="106140" y="8114"/>
                  </a:cubicBezTo>
                  <a:cubicBezTo>
                    <a:pt x="112719" y="8114"/>
                    <a:pt x="114743" y="8114"/>
                    <a:pt x="114743" y="2920"/>
                  </a:cubicBezTo>
                  <a:cubicBezTo>
                    <a:pt x="114743" y="63"/>
                    <a:pt x="111960" y="63"/>
                    <a:pt x="111201" y="63"/>
                  </a:cubicBezTo>
                  <a:cubicBezTo>
                    <a:pt x="104115" y="63"/>
                    <a:pt x="85896" y="842"/>
                    <a:pt x="78810" y="842"/>
                  </a:cubicBezTo>
                  <a:cubicBezTo>
                    <a:pt x="71472" y="842"/>
                    <a:pt x="53505" y="63"/>
                    <a:pt x="46167" y="63"/>
                  </a:cubicBezTo>
                  <a:cubicBezTo>
                    <a:pt x="44142" y="63"/>
                    <a:pt x="41359" y="63"/>
                    <a:pt x="41359" y="5257"/>
                  </a:cubicBezTo>
                  <a:cubicBezTo>
                    <a:pt x="41359" y="8114"/>
                    <a:pt x="43636" y="8114"/>
                    <a:pt x="48444" y="8114"/>
                  </a:cubicBezTo>
                  <a:cubicBezTo>
                    <a:pt x="48950" y="8114"/>
                    <a:pt x="53758" y="8114"/>
                    <a:pt x="58060" y="8634"/>
                  </a:cubicBezTo>
                  <a:cubicBezTo>
                    <a:pt x="62615" y="9153"/>
                    <a:pt x="64892" y="9413"/>
                    <a:pt x="64892" y="12789"/>
                  </a:cubicBezTo>
                  <a:cubicBezTo>
                    <a:pt x="64892" y="13828"/>
                    <a:pt x="64639" y="14607"/>
                    <a:pt x="63880" y="17723"/>
                  </a:cubicBezTo>
                  <a:lnTo>
                    <a:pt x="29971" y="157188"/>
                  </a:lnTo>
                  <a:cubicBezTo>
                    <a:pt x="27441" y="167317"/>
                    <a:pt x="26935" y="169394"/>
                    <a:pt x="6944" y="169394"/>
                  </a:cubicBezTo>
                  <a:cubicBezTo>
                    <a:pt x="2389" y="169394"/>
                    <a:pt x="111" y="169394"/>
                    <a:pt x="111" y="174589"/>
                  </a:cubicBezTo>
                  <a:cubicBezTo>
                    <a:pt x="111" y="177445"/>
                    <a:pt x="3148" y="177445"/>
                    <a:pt x="3654" y="177445"/>
                  </a:cubicBezTo>
                  <a:cubicBezTo>
                    <a:pt x="10739" y="177445"/>
                    <a:pt x="28706" y="176666"/>
                    <a:pt x="35791" y="176666"/>
                  </a:cubicBezTo>
                  <a:cubicBezTo>
                    <a:pt x="41106" y="176666"/>
                    <a:pt x="46673" y="176926"/>
                    <a:pt x="51987" y="176926"/>
                  </a:cubicBezTo>
                  <a:cubicBezTo>
                    <a:pt x="57554" y="176926"/>
                    <a:pt x="63121" y="177445"/>
                    <a:pt x="68435" y="177445"/>
                  </a:cubicBezTo>
                  <a:cubicBezTo>
                    <a:pt x="70460" y="177445"/>
                    <a:pt x="73496" y="177445"/>
                    <a:pt x="73496" y="172251"/>
                  </a:cubicBezTo>
                  <a:cubicBezTo>
                    <a:pt x="73496" y="169394"/>
                    <a:pt x="71219" y="169394"/>
                    <a:pt x="66411" y="169394"/>
                  </a:cubicBezTo>
                  <a:cubicBezTo>
                    <a:pt x="57048" y="169394"/>
                    <a:pt x="49962" y="169394"/>
                    <a:pt x="49962" y="164720"/>
                  </a:cubicBezTo>
                  <a:cubicBezTo>
                    <a:pt x="49962" y="163161"/>
                    <a:pt x="50468" y="161863"/>
                    <a:pt x="50722" y="160304"/>
                  </a:cubicBezTo>
                  <a:lnTo>
                    <a:pt x="67929" y="89144"/>
                  </a:lnTo>
                  <a:lnTo>
                    <a:pt x="145110" y="89144"/>
                  </a:lnTo>
                  <a:cubicBezTo>
                    <a:pt x="134481" y="132256"/>
                    <a:pt x="128661" y="156928"/>
                    <a:pt x="127649" y="160824"/>
                  </a:cubicBezTo>
                  <a:cubicBezTo>
                    <a:pt x="125119" y="169135"/>
                    <a:pt x="120311" y="169394"/>
                    <a:pt x="104621" y="169394"/>
                  </a:cubicBezTo>
                  <a:cubicBezTo>
                    <a:pt x="100826" y="169394"/>
                    <a:pt x="98548" y="169394"/>
                    <a:pt x="98548" y="174589"/>
                  </a:cubicBezTo>
                  <a:cubicBezTo>
                    <a:pt x="98548" y="177445"/>
                    <a:pt x="101585" y="177445"/>
                    <a:pt x="102091" y="177445"/>
                  </a:cubicBezTo>
                  <a:cubicBezTo>
                    <a:pt x="109176" y="177445"/>
                    <a:pt x="127143" y="176666"/>
                    <a:pt x="134228" y="176666"/>
                  </a:cubicBezTo>
                  <a:cubicBezTo>
                    <a:pt x="139543" y="176666"/>
                    <a:pt x="145110" y="176926"/>
                    <a:pt x="150424" y="176926"/>
                  </a:cubicBezTo>
                  <a:cubicBezTo>
                    <a:pt x="155991" y="176926"/>
                    <a:pt x="161558" y="177445"/>
                    <a:pt x="166872" y="177445"/>
                  </a:cubicBezTo>
                  <a:cubicBezTo>
                    <a:pt x="168896" y="177445"/>
                    <a:pt x="171933" y="177445"/>
                    <a:pt x="171933" y="172251"/>
                  </a:cubicBezTo>
                  <a:cubicBezTo>
                    <a:pt x="171933" y="169394"/>
                    <a:pt x="169656" y="169394"/>
                    <a:pt x="164848" y="169394"/>
                  </a:cubicBezTo>
                  <a:cubicBezTo>
                    <a:pt x="155485" y="169394"/>
                    <a:pt x="148399" y="169394"/>
                    <a:pt x="148399" y="164720"/>
                  </a:cubicBezTo>
                  <a:cubicBezTo>
                    <a:pt x="148399" y="163161"/>
                    <a:pt x="148905" y="161863"/>
                    <a:pt x="149158" y="160304"/>
                  </a:cubicBezTo>
                  <a:lnTo>
                    <a:pt x="183320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F0782FD-7F6D-7F47-55CB-EE7ABD9F1B8B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306301" y="6703139"/>
              <a:ext cx="90339" cy="81990"/>
            </a:xfrm>
            <a:custGeom>
              <a:avLst/>
              <a:gdLst>
                <a:gd name="connsiteX0" fmla="*/ 64066 w 90339"/>
                <a:gd name="connsiteY0" fmla="*/ 10784 h 81990"/>
                <a:gd name="connsiteX1" fmla="*/ 45821 w 90339"/>
                <a:gd name="connsiteY1" fmla="*/ 58 h 81990"/>
                <a:gd name="connsiteX2" fmla="*/ 120 w 90339"/>
                <a:gd name="connsiteY2" fmla="*/ 51870 h 81990"/>
                <a:gd name="connsiteX3" fmla="*/ 26868 w 90339"/>
                <a:gd name="connsiteY3" fmla="*/ 82049 h 81990"/>
                <a:gd name="connsiteX4" fmla="*/ 52021 w 90339"/>
                <a:gd name="connsiteY4" fmla="*/ 69323 h 81990"/>
                <a:gd name="connsiteX5" fmla="*/ 70266 w 90339"/>
                <a:gd name="connsiteY5" fmla="*/ 82049 h 81990"/>
                <a:gd name="connsiteX6" fmla="*/ 84260 w 90339"/>
                <a:gd name="connsiteY6" fmla="*/ 72413 h 81990"/>
                <a:gd name="connsiteX7" fmla="*/ 90460 w 90339"/>
                <a:gd name="connsiteY7" fmla="*/ 54234 h 81990"/>
                <a:gd name="connsiteX8" fmla="*/ 87625 w 90339"/>
                <a:gd name="connsiteY8" fmla="*/ 51870 h 81990"/>
                <a:gd name="connsiteX9" fmla="*/ 83728 w 90339"/>
                <a:gd name="connsiteY9" fmla="*/ 57506 h 81990"/>
                <a:gd name="connsiteX10" fmla="*/ 70798 w 90339"/>
                <a:gd name="connsiteY10" fmla="*/ 76958 h 81990"/>
                <a:gd name="connsiteX11" fmla="*/ 64952 w 90339"/>
                <a:gd name="connsiteY11" fmla="*/ 68050 h 81990"/>
                <a:gd name="connsiteX12" fmla="*/ 67609 w 90339"/>
                <a:gd name="connsiteY12" fmla="*/ 53688 h 81990"/>
                <a:gd name="connsiteX13" fmla="*/ 71506 w 90339"/>
                <a:gd name="connsiteY13" fmla="*/ 37326 h 81990"/>
                <a:gd name="connsiteX14" fmla="*/ 75049 w 90339"/>
                <a:gd name="connsiteY14" fmla="*/ 23510 h 81990"/>
                <a:gd name="connsiteX15" fmla="*/ 78237 w 90339"/>
                <a:gd name="connsiteY15" fmla="*/ 9330 h 81990"/>
                <a:gd name="connsiteX16" fmla="*/ 72215 w 90339"/>
                <a:gd name="connsiteY16" fmla="*/ 3512 h 81990"/>
                <a:gd name="connsiteX17" fmla="*/ 64066 w 90339"/>
                <a:gd name="connsiteY17" fmla="*/ 10784 h 81990"/>
                <a:gd name="connsiteX18" fmla="*/ 52730 w 90339"/>
                <a:gd name="connsiteY18" fmla="*/ 57506 h 81990"/>
                <a:gd name="connsiteX19" fmla="*/ 43696 w 90339"/>
                <a:gd name="connsiteY19" fmla="*/ 69686 h 81990"/>
                <a:gd name="connsiteX20" fmla="*/ 27399 w 90339"/>
                <a:gd name="connsiteY20" fmla="*/ 76958 h 81990"/>
                <a:gd name="connsiteX21" fmla="*/ 14468 w 90339"/>
                <a:gd name="connsiteY21" fmla="*/ 59324 h 81990"/>
                <a:gd name="connsiteX22" fmla="*/ 23679 w 90339"/>
                <a:gd name="connsiteY22" fmla="*/ 22419 h 81990"/>
                <a:gd name="connsiteX23" fmla="*/ 45821 w 90339"/>
                <a:gd name="connsiteY23" fmla="*/ 5148 h 81990"/>
                <a:gd name="connsiteX24" fmla="*/ 61587 w 90339"/>
                <a:gd name="connsiteY24" fmla="*/ 20965 h 81990"/>
                <a:gd name="connsiteX25" fmla="*/ 61055 w 90339"/>
                <a:gd name="connsiteY25" fmla="*/ 23510 h 81990"/>
                <a:gd name="connsiteX26" fmla="*/ 52730 w 90339"/>
                <a:gd name="connsiteY26" fmla="*/ 57506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339" h="81990">
                  <a:moveTo>
                    <a:pt x="64066" y="10784"/>
                  </a:moveTo>
                  <a:cubicBezTo>
                    <a:pt x="60347" y="4785"/>
                    <a:pt x="54324" y="58"/>
                    <a:pt x="45821" y="58"/>
                  </a:cubicBezTo>
                  <a:cubicBezTo>
                    <a:pt x="23148" y="58"/>
                    <a:pt x="120" y="25691"/>
                    <a:pt x="120" y="51870"/>
                  </a:cubicBezTo>
                  <a:cubicBezTo>
                    <a:pt x="120" y="69505"/>
                    <a:pt x="11634" y="82049"/>
                    <a:pt x="26868" y="82049"/>
                  </a:cubicBezTo>
                  <a:cubicBezTo>
                    <a:pt x="36433" y="82049"/>
                    <a:pt x="44936" y="76413"/>
                    <a:pt x="52021" y="69323"/>
                  </a:cubicBezTo>
                  <a:cubicBezTo>
                    <a:pt x="55387" y="80231"/>
                    <a:pt x="65661" y="82049"/>
                    <a:pt x="70266" y="82049"/>
                  </a:cubicBezTo>
                  <a:cubicBezTo>
                    <a:pt x="76643" y="82049"/>
                    <a:pt x="81071" y="78049"/>
                    <a:pt x="84260" y="72413"/>
                  </a:cubicBezTo>
                  <a:cubicBezTo>
                    <a:pt x="88157" y="65323"/>
                    <a:pt x="90460" y="54961"/>
                    <a:pt x="90460" y="54234"/>
                  </a:cubicBezTo>
                  <a:cubicBezTo>
                    <a:pt x="90460" y="51870"/>
                    <a:pt x="88157" y="51870"/>
                    <a:pt x="87625" y="51870"/>
                  </a:cubicBezTo>
                  <a:cubicBezTo>
                    <a:pt x="85146" y="51870"/>
                    <a:pt x="84968" y="52597"/>
                    <a:pt x="83728" y="57506"/>
                  </a:cubicBezTo>
                  <a:cubicBezTo>
                    <a:pt x="81603" y="66232"/>
                    <a:pt x="78237" y="76958"/>
                    <a:pt x="70798" y="76958"/>
                  </a:cubicBezTo>
                  <a:cubicBezTo>
                    <a:pt x="66192" y="76958"/>
                    <a:pt x="64952" y="72959"/>
                    <a:pt x="64952" y="68050"/>
                  </a:cubicBezTo>
                  <a:cubicBezTo>
                    <a:pt x="64952" y="64960"/>
                    <a:pt x="66369" y="58415"/>
                    <a:pt x="67609" y="53688"/>
                  </a:cubicBezTo>
                  <a:cubicBezTo>
                    <a:pt x="68849" y="48780"/>
                    <a:pt x="70620" y="41326"/>
                    <a:pt x="71506" y="37326"/>
                  </a:cubicBezTo>
                  <a:lnTo>
                    <a:pt x="75049" y="23510"/>
                  </a:lnTo>
                  <a:cubicBezTo>
                    <a:pt x="76112" y="18783"/>
                    <a:pt x="78237" y="10239"/>
                    <a:pt x="78237" y="9330"/>
                  </a:cubicBezTo>
                  <a:cubicBezTo>
                    <a:pt x="78237" y="5330"/>
                    <a:pt x="75049" y="3512"/>
                    <a:pt x="72215" y="3512"/>
                  </a:cubicBezTo>
                  <a:cubicBezTo>
                    <a:pt x="69203" y="3512"/>
                    <a:pt x="65129" y="5694"/>
                    <a:pt x="64066" y="10784"/>
                  </a:cubicBezTo>
                  <a:close/>
                  <a:moveTo>
                    <a:pt x="52730" y="57506"/>
                  </a:moveTo>
                  <a:cubicBezTo>
                    <a:pt x="51490" y="62596"/>
                    <a:pt x="47593" y="66232"/>
                    <a:pt x="43696" y="69686"/>
                  </a:cubicBezTo>
                  <a:cubicBezTo>
                    <a:pt x="42102" y="71141"/>
                    <a:pt x="35016" y="76958"/>
                    <a:pt x="27399" y="76958"/>
                  </a:cubicBezTo>
                  <a:cubicBezTo>
                    <a:pt x="20845" y="76958"/>
                    <a:pt x="14468" y="72232"/>
                    <a:pt x="14468" y="59324"/>
                  </a:cubicBezTo>
                  <a:cubicBezTo>
                    <a:pt x="14468" y="49689"/>
                    <a:pt x="19605" y="29691"/>
                    <a:pt x="23679" y="22419"/>
                  </a:cubicBezTo>
                  <a:cubicBezTo>
                    <a:pt x="31828" y="7875"/>
                    <a:pt x="40862" y="5148"/>
                    <a:pt x="45821" y="5148"/>
                  </a:cubicBezTo>
                  <a:cubicBezTo>
                    <a:pt x="58221" y="5148"/>
                    <a:pt x="61587" y="18965"/>
                    <a:pt x="61587" y="20965"/>
                  </a:cubicBezTo>
                  <a:cubicBezTo>
                    <a:pt x="61587" y="21692"/>
                    <a:pt x="61232" y="22964"/>
                    <a:pt x="61055" y="23510"/>
                  </a:cubicBezTo>
                  <a:lnTo>
                    <a:pt x="52730" y="57506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EB9C11E-A156-6403-4EDE-6C7A22C51406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416951" y="6657145"/>
              <a:ext cx="71740" cy="127985"/>
            </a:xfrm>
            <a:custGeom>
              <a:avLst/>
              <a:gdLst>
                <a:gd name="connsiteX0" fmla="*/ 35198 w 71740"/>
                <a:gd name="connsiteY0" fmla="*/ 5512 h 127985"/>
                <a:gd name="connsiteX1" fmla="*/ 35906 w 71740"/>
                <a:gd name="connsiteY1" fmla="*/ 2603 h 127985"/>
                <a:gd name="connsiteX2" fmla="*/ 33072 w 71740"/>
                <a:gd name="connsiteY2" fmla="*/ 58 h 127985"/>
                <a:gd name="connsiteX3" fmla="*/ 10399 w 71740"/>
                <a:gd name="connsiteY3" fmla="*/ 1876 h 127985"/>
                <a:gd name="connsiteX4" fmla="*/ 6502 w 71740"/>
                <a:gd name="connsiteY4" fmla="*/ 6057 h 127985"/>
                <a:gd name="connsiteX5" fmla="*/ 11107 w 71740"/>
                <a:gd name="connsiteY5" fmla="*/ 8602 h 127985"/>
                <a:gd name="connsiteX6" fmla="*/ 19610 w 71740"/>
                <a:gd name="connsiteY6" fmla="*/ 11329 h 127985"/>
                <a:gd name="connsiteX7" fmla="*/ 16775 w 71740"/>
                <a:gd name="connsiteY7" fmla="*/ 24055 h 127985"/>
                <a:gd name="connsiteX8" fmla="*/ 12701 w 71740"/>
                <a:gd name="connsiteY8" fmla="*/ 40781 h 127985"/>
                <a:gd name="connsiteX9" fmla="*/ 1010 w 71740"/>
                <a:gd name="connsiteY9" fmla="*/ 89139 h 127985"/>
                <a:gd name="connsiteX10" fmla="*/ 125 w 71740"/>
                <a:gd name="connsiteY10" fmla="*/ 98047 h 127985"/>
                <a:gd name="connsiteX11" fmla="*/ 26164 w 71740"/>
                <a:gd name="connsiteY11" fmla="*/ 128043 h 127985"/>
                <a:gd name="connsiteX12" fmla="*/ 71865 w 71740"/>
                <a:gd name="connsiteY12" fmla="*/ 76413 h 127985"/>
                <a:gd name="connsiteX13" fmla="*/ 45294 w 71740"/>
                <a:gd name="connsiteY13" fmla="*/ 46053 h 127985"/>
                <a:gd name="connsiteX14" fmla="*/ 22975 w 71740"/>
                <a:gd name="connsiteY14" fmla="*/ 56052 h 127985"/>
                <a:gd name="connsiteX15" fmla="*/ 35198 w 71740"/>
                <a:gd name="connsiteY15" fmla="*/ 5512 h 127985"/>
                <a:gd name="connsiteX16" fmla="*/ 26341 w 71740"/>
                <a:gd name="connsiteY16" fmla="*/ 122953 h 127985"/>
                <a:gd name="connsiteX17" fmla="*/ 12701 w 71740"/>
                <a:gd name="connsiteY17" fmla="*/ 104410 h 127985"/>
                <a:gd name="connsiteX18" fmla="*/ 19255 w 71740"/>
                <a:gd name="connsiteY18" fmla="*/ 70959 h 127985"/>
                <a:gd name="connsiteX19" fmla="*/ 23684 w 71740"/>
                <a:gd name="connsiteY19" fmla="*/ 63142 h 127985"/>
                <a:gd name="connsiteX20" fmla="*/ 44763 w 71740"/>
                <a:gd name="connsiteY20" fmla="*/ 51143 h 127985"/>
                <a:gd name="connsiteX21" fmla="*/ 57694 w 71740"/>
                <a:gd name="connsiteY21" fmla="*/ 68777 h 127985"/>
                <a:gd name="connsiteX22" fmla="*/ 48483 w 71740"/>
                <a:gd name="connsiteY22" fmla="*/ 105319 h 127985"/>
                <a:gd name="connsiteX23" fmla="*/ 26341 w 71740"/>
                <a:gd name="connsiteY23" fmla="*/ 122953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1740" h="127985">
                  <a:moveTo>
                    <a:pt x="35198" y="5512"/>
                  </a:moveTo>
                  <a:cubicBezTo>
                    <a:pt x="35375" y="5148"/>
                    <a:pt x="35906" y="2785"/>
                    <a:pt x="35906" y="2603"/>
                  </a:cubicBezTo>
                  <a:cubicBezTo>
                    <a:pt x="35906" y="1694"/>
                    <a:pt x="35198" y="58"/>
                    <a:pt x="33072" y="58"/>
                  </a:cubicBezTo>
                  <a:cubicBezTo>
                    <a:pt x="29529" y="58"/>
                    <a:pt x="14827" y="1512"/>
                    <a:pt x="10399" y="1876"/>
                  </a:cubicBezTo>
                  <a:cubicBezTo>
                    <a:pt x="8981" y="2058"/>
                    <a:pt x="6502" y="2240"/>
                    <a:pt x="6502" y="6057"/>
                  </a:cubicBezTo>
                  <a:cubicBezTo>
                    <a:pt x="6502" y="8602"/>
                    <a:pt x="8981" y="8602"/>
                    <a:pt x="11107" y="8602"/>
                  </a:cubicBezTo>
                  <a:cubicBezTo>
                    <a:pt x="19610" y="8602"/>
                    <a:pt x="19610" y="9875"/>
                    <a:pt x="19610" y="11329"/>
                  </a:cubicBezTo>
                  <a:cubicBezTo>
                    <a:pt x="19610" y="12602"/>
                    <a:pt x="17838" y="19874"/>
                    <a:pt x="16775" y="24055"/>
                  </a:cubicBezTo>
                  <a:lnTo>
                    <a:pt x="12701" y="40781"/>
                  </a:lnTo>
                  <a:cubicBezTo>
                    <a:pt x="11107" y="46962"/>
                    <a:pt x="1365" y="86775"/>
                    <a:pt x="1010" y="89139"/>
                  </a:cubicBezTo>
                  <a:cubicBezTo>
                    <a:pt x="125" y="93502"/>
                    <a:pt x="125" y="95865"/>
                    <a:pt x="125" y="98047"/>
                  </a:cubicBezTo>
                  <a:cubicBezTo>
                    <a:pt x="125" y="116408"/>
                    <a:pt x="11461" y="128043"/>
                    <a:pt x="26164" y="128043"/>
                  </a:cubicBezTo>
                  <a:cubicBezTo>
                    <a:pt x="48306" y="128043"/>
                    <a:pt x="71865" y="103319"/>
                    <a:pt x="71865" y="76413"/>
                  </a:cubicBezTo>
                  <a:cubicBezTo>
                    <a:pt x="71865" y="55143"/>
                    <a:pt x="57517" y="46053"/>
                    <a:pt x="45294" y="46053"/>
                  </a:cubicBezTo>
                  <a:cubicBezTo>
                    <a:pt x="36083" y="46053"/>
                    <a:pt x="28289" y="51325"/>
                    <a:pt x="22975" y="56052"/>
                  </a:cubicBezTo>
                  <a:lnTo>
                    <a:pt x="35198" y="5512"/>
                  </a:lnTo>
                  <a:close/>
                  <a:moveTo>
                    <a:pt x="26341" y="122953"/>
                  </a:moveTo>
                  <a:cubicBezTo>
                    <a:pt x="17661" y="122953"/>
                    <a:pt x="12701" y="115136"/>
                    <a:pt x="12701" y="104410"/>
                  </a:cubicBezTo>
                  <a:cubicBezTo>
                    <a:pt x="12701" y="97683"/>
                    <a:pt x="14296" y="91502"/>
                    <a:pt x="19255" y="70959"/>
                  </a:cubicBezTo>
                  <a:cubicBezTo>
                    <a:pt x="20318" y="67505"/>
                    <a:pt x="20318" y="67141"/>
                    <a:pt x="23684" y="63142"/>
                  </a:cubicBezTo>
                  <a:cubicBezTo>
                    <a:pt x="30415" y="55143"/>
                    <a:pt x="38386" y="51143"/>
                    <a:pt x="44763" y="51143"/>
                  </a:cubicBezTo>
                  <a:cubicBezTo>
                    <a:pt x="51671" y="51143"/>
                    <a:pt x="57694" y="56415"/>
                    <a:pt x="57694" y="68777"/>
                  </a:cubicBezTo>
                  <a:cubicBezTo>
                    <a:pt x="57694" y="76231"/>
                    <a:pt x="53797" y="94774"/>
                    <a:pt x="48483" y="105319"/>
                  </a:cubicBezTo>
                  <a:cubicBezTo>
                    <a:pt x="44232" y="114227"/>
                    <a:pt x="35375" y="122953"/>
                    <a:pt x="26341" y="122953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D70CB3B-E615-77CB-1AF9-80E2DB746A8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514089" y="6762405"/>
              <a:ext cx="22496" cy="55993"/>
            </a:xfrm>
            <a:custGeom>
              <a:avLst/>
              <a:gdLst>
                <a:gd name="connsiteX0" fmla="*/ 17665 w 22496"/>
                <a:gd name="connsiteY0" fmla="*/ 18056 h 55993"/>
                <a:gd name="connsiteX1" fmla="*/ 3848 w 22496"/>
                <a:gd name="connsiteY1" fmla="*/ 51325 h 55993"/>
                <a:gd name="connsiteX2" fmla="*/ 2608 w 22496"/>
                <a:gd name="connsiteY2" fmla="*/ 53506 h 55993"/>
                <a:gd name="connsiteX3" fmla="*/ 5088 w 22496"/>
                <a:gd name="connsiteY3" fmla="*/ 56052 h 55993"/>
                <a:gd name="connsiteX4" fmla="*/ 22624 w 22496"/>
                <a:gd name="connsiteY4" fmla="*/ 19874 h 55993"/>
                <a:gd name="connsiteX5" fmla="*/ 10225 w 22496"/>
                <a:gd name="connsiteY5" fmla="*/ 58 h 55993"/>
                <a:gd name="connsiteX6" fmla="*/ 128 w 22496"/>
                <a:gd name="connsiteY6" fmla="*/ 10420 h 55993"/>
                <a:gd name="connsiteX7" fmla="*/ 10402 w 22496"/>
                <a:gd name="connsiteY7" fmla="*/ 20965 h 55993"/>
                <a:gd name="connsiteX8" fmla="*/ 17665 w 22496"/>
                <a:gd name="connsiteY8" fmla="*/ 18056 h 5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96" h="55993">
                  <a:moveTo>
                    <a:pt x="17665" y="18056"/>
                  </a:moveTo>
                  <a:cubicBezTo>
                    <a:pt x="17665" y="28055"/>
                    <a:pt x="15893" y="39690"/>
                    <a:pt x="3848" y="51325"/>
                  </a:cubicBezTo>
                  <a:cubicBezTo>
                    <a:pt x="3139" y="52052"/>
                    <a:pt x="2608" y="52597"/>
                    <a:pt x="2608" y="53506"/>
                  </a:cubicBezTo>
                  <a:cubicBezTo>
                    <a:pt x="2608" y="54779"/>
                    <a:pt x="4025" y="56052"/>
                    <a:pt x="5088" y="56052"/>
                  </a:cubicBezTo>
                  <a:cubicBezTo>
                    <a:pt x="7568" y="56052"/>
                    <a:pt x="22624" y="41508"/>
                    <a:pt x="22624" y="19874"/>
                  </a:cubicBezTo>
                  <a:cubicBezTo>
                    <a:pt x="22624" y="8603"/>
                    <a:pt x="18373" y="58"/>
                    <a:pt x="10225" y="58"/>
                  </a:cubicBezTo>
                  <a:cubicBezTo>
                    <a:pt x="4379" y="58"/>
                    <a:pt x="128" y="4785"/>
                    <a:pt x="128" y="10420"/>
                  </a:cubicBezTo>
                  <a:cubicBezTo>
                    <a:pt x="128" y="16238"/>
                    <a:pt x="4202" y="20965"/>
                    <a:pt x="10402" y="20965"/>
                  </a:cubicBezTo>
                  <a:cubicBezTo>
                    <a:pt x="14653" y="20965"/>
                    <a:pt x="17487" y="18056"/>
                    <a:pt x="17665" y="18056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97C9766-B9DE-CE45-FF0B-16700ED6616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574721" y="6646964"/>
              <a:ext cx="46055" cy="181615"/>
            </a:xfrm>
            <a:custGeom>
              <a:avLst/>
              <a:gdLst>
                <a:gd name="connsiteX0" fmla="*/ 42643 w 46055"/>
                <a:gd name="connsiteY0" fmla="*/ 58 h 181615"/>
                <a:gd name="connsiteX1" fmla="*/ 131 w 46055"/>
                <a:gd name="connsiteY1" fmla="*/ 90775 h 181615"/>
                <a:gd name="connsiteX2" fmla="*/ 42643 w 46055"/>
                <a:gd name="connsiteY2" fmla="*/ 181673 h 181615"/>
                <a:gd name="connsiteX3" fmla="*/ 46186 w 46055"/>
                <a:gd name="connsiteY3" fmla="*/ 179492 h 181615"/>
                <a:gd name="connsiteX4" fmla="*/ 44415 w 46055"/>
                <a:gd name="connsiteY4" fmla="*/ 176765 h 181615"/>
                <a:gd name="connsiteX5" fmla="*/ 12176 w 46055"/>
                <a:gd name="connsiteY5" fmla="*/ 90957 h 181615"/>
                <a:gd name="connsiteX6" fmla="*/ 44946 w 46055"/>
                <a:gd name="connsiteY6" fmla="*/ 4421 h 181615"/>
                <a:gd name="connsiteX7" fmla="*/ 46186 w 46055"/>
                <a:gd name="connsiteY7" fmla="*/ 2240 h 181615"/>
                <a:gd name="connsiteX8" fmla="*/ 42643 w 46055"/>
                <a:gd name="connsiteY8" fmla="*/ 58 h 18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55" h="181615">
                  <a:moveTo>
                    <a:pt x="42643" y="58"/>
                  </a:moveTo>
                  <a:cubicBezTo>
                    <a:pt x="8987" y="24419"/>
                    <a:pt x="131" y="62960"/>
                    <a:pt x="131" y="90775"/>
                  </a:cubicBezTo>
                  <a:cubicBezTo>
                    <a:pt x="131" y="116408"/>
                    <a:pt x="7570" y="156222"/>
                    <a:pt x="42643" y="181673"/>
                  </a:cubicBezTo>
                  <a:cubicBezTo>
                    <a:pt x="44060" y="181673"/>
                    <a:pt x="46186" y="181673"/>
                    <a:pt x="46186" y="179492"/>
                  </a:cubicBezTo>
                  <a:cubicBezTo>
                    <a:pt x="46186" y="178401"/>
                    <a:pt x="45654" y="178037"/>
                    <a:pt x="44415" y="176765"/>
                  </a:cubicBezTo>
                  <a:cubicBezTo>
                    <a:pt x="20855" y="154949"/>
                    <a:pt x="12176" y="124044"/>
                    <a:pt x="12176" y="90957"/>
                  </a:cubicBezTo>
                  <a:cubicBezTo>
                    <a:pt x="12176" y="41871"/>
                    <a:pt x="30421" y="17874"/>
                    <a:pt x="44946" y="4421"/>
                  </a:cubicBezTo>
                  <a:cubicBezTo>
                    <a:pt x="45654" y="3694"/>
                    <a:pt x="46186" y="3149"/>
                    <a:pt x="46186" y="2240"/>
                  </a:cubicBezTo>
                  <a:cubicBezTo>
                    <a:pt x="46186" y="58"/>
                    <a:pt x="44060" y="58"/>
                    <a:pt x="42643" y="58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BEC294B-131B-2BC5-7EA5-2B31E2C8DA4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644589" y="6662599"/>
              <a:ext cx="78294" cy="120713"/>
            </a:xfrm>
            <a:custGeom>
              <a:avLst/>
              <a:gdLst>
                <a:gd name="connsiteX0" fmla="*/ 78428 w 78294"/>
                <a:gd name="connsiteY0" fmla="*/ 87684 h 120713"/>
                <a:gd name="connsiteX1" fmla="*/ 72405 w 78294"/>
                <a:gd name="connsiteY1" fmla="*/ 87684 h 120713"/>
                <a:gd name="connsiteX2" fmla="*/ 67800 w 78294"/>
                <a:gd name="connsiteY2" fmla="*/ 104228 h 120713"/>
                <a:gd name="connsiteX3" fmla="*/ 50263 w 78294"/>
                <a:gd name="connsiteY3" fmla="*/ 105319 h 120713"/>
                <a:gd name="connsiteX4" fmla="*/ 17670 w 78294"/>
                <a:gd name="connsiteY4" fmla="*/ 105319 h 120713"/>
                <a:gd name="connsiteX5" fmla="*/ 53097 w 78294"/>
                <a:gd name="connsiteY5" fmla="*/ 74777 h 120713"/>
                <a:gd name="connsiteX6" fmla="*/ 78428 w 78294"/>
                <a:gd name="connsiteY6" fmla="*/ 35508 h 120713"/>
                <a:gd name="connsiteX7" fmla="*/ 36978 w 78294"/>
                <a:gd name="connsiteY7" fmla="*/ 58 h 120713"/>
                <a:gd name="connsiteX8" fmla="*/ 134 w 78294"/>
                <a:gd name="connsiteY8" fmla="*/ 32600 h 120713"/>
                <a:gd name="connsiteX9" fmla="*/ 9522 w 78294"/>
                <a:gd name="connsiteY9" fmla="*/ 42780 h 120713"/>
                <a:gd name="connsiteX10" fmla="*/ 18910 w 78294"/>
                <a:gd name="connsiteY10" fmla="*/ 33145 h 120713"/>
                <a:gd name="connsiteX11" fmla="*/ 8459 w 78294"/>
                <a:gd name="connsiteY11" fmla="*/ 23510 h 120713"/>
                <a:gd name="connsiteX12" fmla="*/ 34321 w 78294"/>
                <a:gd name="connsiteY12" fmla="*/ 6603 h 120713"/>
                <a:gd name="connsiteX13" fmla="*/ 61246 w 78294"/>
                <a:gd name="connsiteY13" fmla="*/ 35508 h 120713"/>
                <a:gd name="connsiteX14" fmla="*/ 44595 w 78294"/>
                <a:gd name="connsiteY14" fmla="*/ 70414 h 120713"/>
                <a:gd name="connsiteX15" fmla="*/ 1905 w 78294"/>
                <a:gd name="connsiteY15" fmla="*/ 113681 h 120713"/>
                <a:gd name="connsiteX16" fmla="*/ 134 w 78294"/>
                <a:gd name="connsiteY16" fmla="*/ 120771 h 120713"/>
                <a:gd name="connsiteX17" fmla="*/ 73114 w 78294"/>
                <a:gd name="connsiteY17" fmla="*/ 120771 h 120713"/>
                <a:gd name="connsiteX18" fmla="*/ 78428 w 78294"/>
                <a:gd name="connsiteY18" fmla="*/ 87684 h 12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8294" h="120713">
                  <a:moveTo>
                    <a:pt x="78428" y="87684"/>
                  </a:moveTo>
                  <a:lnTo>
                    <a:pt x="72405" y="87684"/>
                  </a:lnTo>
                  <a:cubicBezTo>
                    <a:pt x="71874" y="91684"/>
                    <a:pt x="70102" y="102410"/>
                    <a:pt x="67800" y="104228"/>
                  </a:cubicBezTo>
                  <a:cubicBezTo>
                    <a:pt x="66383" y="105319"/>
                    <a:pt x="52743" y="105319"/>
                    <a:pt x="50263" y="105319"/>
                  </a:cubicBezTo>
                  <a:lnTo>
                    <a:pt x="17670" y="105319"/>
                  </a:lnTo>
                  <a:cubicBezTo>
                    <a:pt x="36269" y="88411"/>
                    <a:pt x="42469" y="83321"/>
                    <a:pt x="53097" y="74777"/>
                  </a:cubicBezTo>
                  <a:cubicBezTo>
                    <a:pt x="66205" y="64051"/>
                    <a:pt x="78428" y="52779"/>
                    <a:pt x="78428" y="35508"/>
                  </a:cubicBezTo>
                  <a:cubicBezTo>
                    <a:pt x="78428" y="13511"/>
                    <a:pt x="59651" y="58"/>
                    <a:pt x="36978" y="58"/>
                  </a:cubicBezTo>
                  <a:cubicBezTo>
                    <a:pt x="15013" y="58"/>
                    <a:pt x="134" y="15874"/>
                    <a:pt x="134" y="32600"/>
                  </a:cubicBezTo>
                  <a:cubicBezTo>
                    <a:pt x="134" y="41871"/>
                    <a:pt x="7751" y="42780"/>
                    <a:pt x="9522" y="42780"/>
                  </a:cubicBezTo>
                  <a:cubicBezTo>
                    <a:pt x="13773" y="42780"/>
                    <a:pt x="18910" y="39690"/>
                    <a:pt x="18910" y="33145"/>
                  </a:cubicBezTo>
                  <a:cubicBezTo>
                    <a:pt x="18910" y="29873"/>
                    <a:pt x="17670" y="23510"/>
                    <a:pt x="8459" y="23510"/>
                  </a:cubicBezTo>
                  <a:cubicBezTo>
                    <a:pt x="13950" y="10602"/>
                    <a:pt x="25996" y="6603"/>
                    <a:pt x="34321" y="6603"/>
                  </a:cubicBezTo>
                  <a:cubicBezTo>
                    <a:pt x="52034" y="6603"/>
                    <a:pt x="61246" y="20783"/>
                    <a:pt x="61246" y="35508"/>
                  </a:cubicBezTo>
                  <a:cubicBezTo>
                    <a:pt x="61246" y="51325"/>
                    <a:pt x="50263" y="63869"/>
                    <a:pt x="44595" y="70414"/>
                  </a:cubicBezTo>
                  <a:lnTo>
                    <a:pt x="1905" y="113681"/>
                  </a:lnTo>
                  <a:cubicBezTo>
                    <a:pt x="134" y="115317"/>
                    <a:pt x="134" y="115681"/>
                    <a:pt x="134" y="120771"/>
                  </a:cubicBezTo>
                  <a:lnTo>
                    <a:pt x="73114" y="120771"/>
                  </a:lnTo>
                  <a:lnTo>
                    <a:pt x="78428" y="87684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2FED788-2447-0C79-EFFF-BE564A8F776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746875" y="6646964"/>
              <a:ext cx="45878" cy="181615"/>
            </a:xfrm>
            <a:custGeom>
              <a:avLst/>
              <a:gdLst>
                <a:gd name="connsiteX0" fmla="*/ 3503 w 45878"/>
                <a:gd name="connsiteY0" fmla="*/ 58 h 181615"/>
                <a:gd name="connsiteX1" fmla="*/ 138 w 45878"/>
                <a:gd name="connsiteY1" fmla="*/ 2240 h 181615"/>
                <a:gd name="connsiteX2" fmla="*/ 1732 w 45878"/>
                <a:gd name="connsiteY2" fmla="*/ 4967 h 181615"/>
                <a:gd name="connsiteX3" fmla="*/ 33971 w 45878"/>
                <a:gd name="connsiteY3" fmla="*/ 90775 h 181615"/>
                <a:gd name="connsiteX4" fmla="*/ 3326 w 45878"/>
                <a:gd name="connsiteY4" fmla="*/ 175311 h 181615"/>
                <a:gd name="connsiteX5" fmla="*/ 138 w 45878"/>
                <a:gd name="connsiteY5" fmla="*/ 179492 h 181615"/>
                <a:gd name="connsiteX6" fmla="*/ 2440 w 45878"/>
                <a:gd name="connsiteY6" fmla="*/ 181673 h 181615"/>
                <a:gd name="connsiteX7" fmla="*/ 33085 w 45878"/>
                <a:gd name="connsiteY7" fmla="*/ 146950 h 181615"/>
                <a:gd name="connsiteX8" fmla="*/ 46016 w 45878"/>
                <a:gd name="connsiteY8" fmla="*/ 90957 h 181615"/>
                <a:gd name="connsiteX9" fmla="*/ 3503 w 45878"/>
                <a:gd name="connsiteY9" fmla="*/ 58 h 18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878" h="181615">
                  <a:moveTo>
                    <a:pt x="3503" y="58"/>
                  </a:moveTo>
                  <a:cubicBezTo>
                    <a:pt x="2263" y="58"/>
                    <a:pt x="138" y="58"/>
                    <a:pt x="138" y="2240"/>
                  </a:cubicBezTo>
                  <a:cubicBezTo>
                    <a:pt x="138" y="3149"/>
                    <a:pt x="669" y="3694"/>
                    <a:pt x="1732" y="4967"/>
                  </a:cubicBezTo>
                  <a:cubicBezTo>
                    <a:pt x="16966" y="19329"/>
                    <a:pt x="33971" y="43871"/>
                    <a:pt x="33971" y="90775"/>
                  </a:cubicBezTo>
                  <a:cubicBezTo>
                    <a:pt x="33971" y="128770"/>
                    <a:pt x="22457" y="157494"/>
                    <a:pt x="3326" y="175311"/>
                  </a:cubicBezTo>
                  <a:cubicBezTo>
                    <a:pt x="315" y="178401"/>
                    <a:pt x="138" y="178583"/>
                    <a:pt x="138" y="179492"/>
                  </a:cubicBezTo>
                  <a:cubicBezTo>
                    <a:pt x="138" y="180401"/>
                    <a:pt x="669" y="181673"/>
                    <a:pt x="2440" y="181673"/>
                  </a:cubicBezTo>
                  <a:cubicBezTo>
                    <a:pt x="4566" y="181673"/>
                    <a:pt x="21394" y="169675"/>
                    <a:pt x="33085" y="146950"/>
                  </a:cubicBezTo>
                  <a:cubicBezTo>
                    <a:pt x="40879" y="131861"/>
                    <a:pt x="46016" y="112227"/>
                    <a:pt x="46016" y="90957"/>
                  </a:cubicBezTo>
                  <a:cubicBezTo>
                    <a:pt x="46016" y="65323"/>
                    <a:pt x="38576" y="25510"/>
                    <a:pt x="3503" y="58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6CA28FD-2D25-BFFD-1C2C-4378CDC13E3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283261" y="6870077"/>
              <a:ext cx="53672" cy="122349"/>
            </a:xfrm>
            <a:custGeom>
              <a:avLst/>
              <a:gdLst>
                <a:gd name="connsiteX0" fmla="*/ 49186 w 53672"/>
                <a:gd name="connsiteY0" fmla="*/ 6974 h 122349"/>
                <a:gd name="connsiteX1" fmla="*/ 42101 w 53672"/>
                <a:gd name="connsiteY1" fmla="*/ 66 h 122349"/>
                <a:gd name="connsiteX2" fmla="*/ 32181 w 53672"/>
                <a:gd name="connsiteY2" fmla="*/ 10065 h 122349"/>
                <a:gd name="connsiteX3" fmla="*/ 39267 w 53672"/>
                <a:gd name="connsiteY3" fmla="*/ 16973 h 122349"/>
                <a:gd name="connsiteX4" fmla="*/ 49186 w 53672"/>
                <a:gd name="connsiteY4" fmla="*/ 6974 h 122349"/>
                <a:gd name="connsiteX5" fmla="*/ 13050 w 53672"/>
                <a:gd name="connsiteY5" fmla="*/ 99327 h 122349"/>
                <a:gd name="connsiteX6" fmla="*/ 11456 w 53672"/>
                <a:gd name="connsiteY6" fmla="*/ 106963 h 122349"/>
                <a:gd name="connsiteX7" fmla="*/ 28284 w 53672"/>
                <a:gd name="connsiteY7" fmla="*/ 122415 h 122349"/>
                <a:gd name="connsiteX8" fmla="*/ 53792 w 53672"/>
                <a:gd name="connsiteY8" fmla="*/ 94601 h 122349"/>
                <a:gd name="connsiteX9" fmla="*/ 50958 w 53672"/>
                <a:gd name="connsiteY9" fmla="*/ 92237 h 122349"/>
                <a:gd name="connsiteX10" fmla="*/ 47592 w 53672"/>
                <a:gd name="connsiteY10" fmla="*/ 95328 h 122349"/>
                <a:gd name="connsiteX11" fmla="*/ 28816 w 53672"/>
                <a:gd name="connsiteY11" fmla="*/ 117325 h 122349"/>
                <a:gd name="connsiteX12" fmla="*/ 24387 w 53672"/>
                <a:gd name="connsiteY12" fmla="*/ 110962 h 122349"/>
                <a:gd name="connsiteX13" fmla="*/ 27221 w 53672"/>
                <a:gd name="connsiteY13" fmla="*/ 99327 h 122349"/>
                <a:gd name="connsiteX14" fmla="*/ 32890 w 53672"/>
                <a:gd name="connsiteY14" fmla="*/ 84783 h 122349"/>
                <a:gd name="connsiteX15" fmla="*/ 41569 w 53672"/>
                <a:gd name="connsiteY15" fmla="*/ 61695 h 122349"/>
                <a:gd name="connsiteX16" fmla="*/ 42632 w 53672"/>
                <a:gd name="connsiteY16" fmla="*/ 55878 h 122349"/>
                <a:gd name="connsiteX17" fmla="*/ 25804 w 53672"/>
                <a:gd name="connsiteY17" fmla="*/ 40425 h 122349"/>
                <a:gd name="connsiteX18" fmla="*/ 120 w 53672"/>
                <a:gd name="connsiteY18" fmla="*/ 68240 h 122349"/>
                <a:gd name="connsiteX19" fmla="*/ 3131 w 53672"/>
                <a:gd name="connsiteY19" fmla="*/ 70603 h 122349"/>
                <a:gd name="connsiteX20" fmla="*/ 6319 w 53672"/>
                <a:gd name="connsiteY20" fmla="*/ 67695 h 122349"/>
                <a:gd name="connsiteX21" fmla="*/ 25273 w 53672"/>
                <a:gd name="connsiteY21" fmla="*/ 45515 h 122349"/>
                <a:gd name="connsiteX22" fmla="*/ 29701 w 53672"/>
                <a:gd name="connsiteY22" fmla="*/ 51878 h 122349"/>
                <a:gd name="connsiteX23" fmla="*/ 24210 w 53672"/>
                <a:gd name="connsiteY23" fmla="*/ 70058 h 122349"/>
                <a:gd name="connsiteX24" fmla="*/ 13050 w 53672"/>
                <a:gd name="connsiteY24" fmla="*/ 99327 h 1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672" h="122349">
                  <a:moveTo>
                    <a:pt x="49186" y="6974"/>
                  </a:moveTo>
                  <a:cubicBezTo>
                    <a:pt x="49186" y="4066"/>
                    <a:pt x="47061" y="66"/>
                    <a:pt x="42101" y="66"/>
                  </a:cubicBezTo>
                  <a:cubicBezTo>
                    <a:pt x="37318" y="66"/>
                    <a:pt x="32181" y="4793"/>
                    <a:pt x="32181" y="10065"/>
                  </a:cubicBezTo>
                  <a:cubicBezTo>
                    <a:pt x="32181" y="13155"/>
                    <a:pt x="34484" y="16973"/>
                    <a:pt x="39267" y="16973"/>
                  </a:cubicBezTo>
                  <a:cubicBezTo>
                    <a:pt x="44404" y="16973"/>
                    <a:pt x="49186" y="11883"/>
                    <a:pt x="49186" y="6974"/>
                  </a:cubicBezTo>
                  <a:close/>
                  <a:moveTo>
                    <a:pt x="13050" y="99327"/>
                  </a:moveTo>
                  <a:cubicBezTo>
                    <a:pt x="12342" y="101691"/>
                    <a:pt x="11456" y="103872"/>
                    <a:pt x="11456" y="106963"/>
                  </a:cubicBezTo>
                  <a:cubicBezTo>
                    <a:pt x="11456" y="115507"/>
                    <a:pt x="18542" y="122415"/>
                    <a:pt x="28284" y="122415"/>
                  </a:cubicBezTo>
                  <a:cubicBezTo>
                    <a:pt x="45998" y="122415"/>
                    <a:pt x="53792" y="97327"/>
                    <a:pt x="53792" y="94601"/>
                  </a:cubicBezTo>
                  <a:cubicBezTo>
                    <a:pt x="53792" y="92237"/>
                    <a:pt x="51489" y="92237"/>
                    <a:pt x="50958" y="92237"/>
                  </a:cubicBezTo>
                  <a:cubicBezTo>
                    <a:pt x="48478" y="92237"/>
                    <a:pt x="48301" y="93328"/>
                    <a:pt x="47592" y="95328"/>
                  </a:cubicBezTo>
                  <a:cubicBezTo>
                    <a:pt x="43518" y="109871"/>
                    <a:pt x="35724" y="117325"/>
                    <a:pt x="28816" y="117325"/>
                  </a:cubicBezTo>
                  <a:cubicBezTo>
                    <a:pt x="25273" y="117325"/>
                    <a:pt x="24387" y="114962"/>
                    <a:pt x="24387" y="110962"/>
                  </a:cubicBezTo>
                  <a:cubicBezTo>
                    <a:pt x="24387" y="106781"/>
                    <a:pt x="25627" y="103327"/>
                    <a:pt x="27221" y="99327"/>
                  </a:cubicBezTo>
                  <a:cubicBezTo>
                    <a:pt x="28993" y="94419"/>
                    <a:pt x="30941" y="89510"/>
                    <a:pt x="32890" y="84783"/>
                  </a:cubicBezTo>
                  <a:cubicBezTo>
                    <a:pt x="34484" y="80420"/>
                    <a:pt x="40861" y="63877"/>
                    <a:pt x="41569" y="61695"/>
                  </a:cubicBezTo>
                  <a:cubicBezTo>
                    <a:pt x="42101" y="59877"/>
                    <a:pt x="42632" y="57696"/>
                    <a:pt x="42632" y="55878"/>
                  </a:cubicBezTo>
                  <a:cubicBezTo>
                    <a:pt x="42632" y="47333"/>
                    <a:pt x="35547" y="40425"/>
                    <a:pt x="25804" y="40425"/>
                  </a:cubicBezTo>
                  <a:cubicBezTo>
                    <a:pt x="8268" y="40425"/>
                    <a:pt x="120" y="65149"/>
                    <a:pt x="120" y="68240"/>
                  </a:cubicBezTo>
                  <a:cubicBezTo>
                    <a:pt x="120" y="70603"/>
                    <a:pt x="2599" y="70603"/>
                    <a:pt x="3131" y="70603"/>
                  </a:cubicBezTo>
                  <a:cubicBezTo>
                    <a:pt x="5611" y="70603"/>
                    <a:pt x="5788" y="69694"/>
                    <a:pt x="6319" y="67695"/>
                  </a:cubicBezTo>
                  <a:cubicBezTo>
                    <a:pt x="10925" y="52060"/>
                    <a:pt x="18719" y="45515"/>
                    <a:pt x="25273" y="45515"/>
                  </a:cubicBezTo>
                  <a:cubicBezTo>
                    <a:pt x="28107" y="45515"/>
                    <a:pt x="29701" y="46970"/>
                    <a:pt x="29701" y="51878"/>
                  </a:cubicBezTo>
                  <a:cubicBezTo>
                    <a:pt x="29701" y="56060"/>
                    <a:pt x="28638" y="58786"/>
                    <a:pt x="24210" y="70058"/>
                  </a:cubicBezTo>
                  <a:lnTo>
                    <a:pt x="13050" y="99327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CD49255-BBCB-7B7E-12DB-5FD3B223DB2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346531" y="6870077"/>
              <a:ext cx="77762" cy="157618"/>
            </a:xfrm>
            <a:custGeom>
              <a:avLst/>
              <a:gdLst>
                <a:gd name="connsiteX0" fmla="*/ 77885 w 77762"/>
                <a:gd name="connsiteY0" fmla="*/ 6974 h 157618"/>
                <a:gd name="connsiteX1" fmla="*/ 70800 w 77762"/>
                <a:gd name="connsiteY1" fmla="*/ 66 h 157618"/>
                <a:gd name="connsiteX2" fmla="*/ 60880 w 77762"/>
                <a:gd name="connsiteY2" fmla="*/ 10065 h 157618"/>
                <a:gd name="connsiteX3" fmla="*/ 67965 w 77762"/>
                <a:gd name="connsiteY3" fmla="*/ 16973 h 157618"/>
                <a:gd name="connsiteX4" fmla="*/ 77885 w 77762"/>
                <a:gd name="connsiteY4" fmla="*/ 6974 h 157618"/>
                <a:gd name="connsiteX5" fmla="*/ 40332 w 77762"/>
                <a:gd name="connsiteY5" fmla="*/ 129506 h 157618"/>
                <a:gd name="connsiteX6" fmla="*/ 17482 w 77762"/>
                <a:gd name="connsiteY6" fmla="*/ 152594 h 157618"/>
                <a:gd name="connsiteX7" fmla="*/ 11105 w 77762"/>
                <a:gd name="connsiteY7" fmla="*/ 151503 h 157618"/>
                <a:gd name="connsiteX8" fmla="*/ 17127 w 77762"/>
                <a:gd name="connsiteY8" fmla="*/ 142231 h 157618"/>
                <a:gd name="connsiteX9" fmla="*/ 10219 w 77762"/>
                <a:gd name="connsiteY9" fmla="*/ 135505 h 157618"/>
                <a:gd name="connsiteX10" fmla="*/ 122 w 77762"/>
                <a:gd name="connsiteY10" fmla="*/ 146231 h 157618"/>
                <a:gd name="connsiteX11" fmla="*/ 17659 w 77762"/>
                <a:gd name="connsiteY11" fmla="*/ 157684 h 157618"/>
                <a:gd name="connsiteX12" fmla="*/ 54503 w 77762"/>
                <a:gd name="connsiteY12" fmla="*/ 128960 h 157618"/>
                <a:gd name="connsiteX13" fmla="*/ 70445 w 77762"/>
                <a:gd name="connsiteY13" fmla="*/ 63877 h 157618"/>
                <a:gd name="connsiteX14" fmla="*/ 71331 w 77762"/>
                <a:gd name="connsiteY14" fmla="*/ 57514 h 157618"/>
                <a:gd name="connsiteX15" fmla="*/ 52377 w 77762"/>
                <a:gd name="connsiteY15" fmla="*/ 40425 h 157618"/>
                <a:gd name="connsiteX16" fmla="*/ 21379 w 77762"/>
                <a:gd name="connsiteY16" fmla="*/ 68240 h 157618"/>
                <a:gd name="connsiteX17" fmla="*/ 24390 w 77762"/>
                <a:gd name="connsiteY17" fmla="*/ 70603 h 157618"/>
                <a:gd name="connsiteX18" fmla="*/ 27933 w 77762"/>
                <a:gd name="connsiteY18" fmla="*/ 67331 h 157618"/>
                <a:gd name="connsiteX19" fmla="*/ 51846 w 77762"/>
                <a:gd name="connsiteY19" fmla="*/ 45515 h 157618"/>
                <a:gd name="connsiteX20" fmla="*/ 57869 w 77762"/>
                <a:gd name="connsiteY20" fmla="*/ 54423 h 157618"/>
                <a:gd name="connsiteX21" fmla="*/ 57337 w 77762"/>
                <a:gd name="connsiteY21" fmla="*/ 59877 h 157618"/>
                <a:gd name="connsiteX22" fmla="*/ 40332 w 77762"/>
                <a:gd name="connsiteY22" fmla="*/ 129506 h 1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7762" h="157618">
                  <a:moveTo>
                    <a:pt x="77885" y="6974"/>
                  </a:moveTo>
                  <a:cubicBezTo>
                    <a:pt x="77885" y="3884"/>
                    <a:pt x="75582" y="66"/>
                    <a:pt x="70800" y="66"/>
                  </a:cubicBezTo>
                  <a:cubicBezTo>
                    <a:pt x="65663" y="66"/>
                    <a:pt x="60880" y="5156"/>
                    <a:pt x="60880" y="10065"/>
                  </a:cubicBezTo>
                  <a:cubicBezTo>
                    <a:pt x="60880" y="12974"/>
                    <a:pt x="63006" y="16973"/>
                    <a:pt x="67965" y="16973"/>
                  </a:cubicBezTo>
                  <a:cubicBezTo>
                    <a:pt x="72748" y="16973"/>
                    <a:pt x="77885" y="12246"/>
                    <a:pt x="77885" y="6974"/>
                  </a:cubicBezTo>
                  <a:close/>
                  <a:moveTo>
                    <a:pt x="40332" y="129506"/>
                  </a:moveTo>
                  <a:cubicBezTo>
                    <a:pt x="37321" y="142050"/>
                    <a:pt x="27933" y="152594"/>
                    <a:pt x="17482" y="152594"/>
                  </a:cubicBezTo>
                  <a:cubicBezTo>
                    <a:pt x="15179" y="152594"/>
                    <a:pt x="13053" y="152230"/>
                    <a:pt x="11105" y="151503"/>
                  </a:cubicBezTo>
                  <a:cubicBezTo>
                    <a:pt x="15710" y="149321"/>
                    <a:pt x="17127" y="144958"/>
                    <a:pt x="17127" y="142231"/>
                  </a:cubicBezTo>
                  <a:cubicBezTo>
                    <a:pt x="17127" y="137868"/>
                    <a:pt x="13762" y="135505"/>
                    <a:pt x="10219" y="135505"/>
                  </a:cubicBezTo>
                  <a:cubicBezTo>
                    <a:pt x="4728" y="135505"/>
                    <a:pt x="122" y="140413"/>
                    <a:pt x="122" y="146231"/>
                  </a:cubicBezTo>
                  <a:cubicBezTo>
                    <a:pt x="122" y="153139"/>
                    <a:pt x="7031" y="157684"/>
                    <a:pt x="17659" y="157684"/>
                  </a:cubicBezTo>
                  <a:cubicBezTo>
                    <a:pt x="28287" y="157684"/>
                    <a:pt x="49012" y="151139"/>
                    <a:pt x="54503" y="128960"/>
                  </a:cubicBezTo>
                  <a:lnTo>
                    <a:pt x="70445" y="63877"/>
                  </a:lnTo>
                  <a:cubicBezTo>
                    <a:pt x="70977" y="61877"/>
                    <a:pt x="71331" y="60241"/>
                    <a:pt x="71331" y="57514"/>
                  </a:cubicBezTo>
                  <a:cubicBezTo>
                    <a:pt x="71331" y="47515"/>
                    <a:pt x="63006" y="40425"/>
                    <a:pt x="52377" y="40425"/>
                  </a:cubicBezTo>
                  <a:cubicBezTo>
                    <a:pt x="32715" y="40425"/>
                    <a:pt x="21379" y="65695"/>
                    <a:pt x="21379" y="68240"/>
                  </a:cubicBezTo>
                  <a:cubicBezTo>
                    <a:pt x="21379" y="70603"/>
                    <a:pt x="23859" y="70603"/>
                    <a:pt x="24390" y="70603"/>
                  </a:cubicBezTo>
                  <a:cubicBezTo>
                    <a:pt x="26516" y="70603"/>
                    <a:pt x="26693" y="70058"/>
                    <a:pt x="27933" y="67331"/>
                  </a:cubicBezTo>
                  <a:cubicBezTo>
                    <a:pt x="32361" y="56787"/>
                    <a:pt x="41572" y="45515"/>
                    <a:pt x="51846" y="45515"/>
                  </a:cubicBezTo>
                  <a:cubicBezTo>
                    <a:pt x="56274" y="45515"/>
                    <a:pt x="57869" y="48606"/>
                    <a:pt x="57869" y="54423"/>
                  </a:cubicBezTo>
                  <a:cubicBezTo>
                    <a:pt x="57869" y="56423"/>
                    <a:pt x="57514" y="58968"/>
                    <a:pt x="57337" y="59877"/>
                  </a:cubicBezTo>
                  <a:lnTo>
                    <a:pt x="40332" y="129506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BE5B3E7-F567-96C8-63B9-3EF44028D57D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836657" y="6740834"/>
              <a:ext cx="253557" cy="177382"/>
            </a:xfrm>
            <a:custGeom>
              <a:avLst/>
              <a:gdLst>
                <a:gd name="connsiteX0" fmla="*/ 223839 w 253557"/>
                <a:gd name="connsiteY0" fmla="*/ 20061 h 177382"/>
                <a:gd name="connsiteX1" fmla="*/ 245601 w 253557"/>
                <a:gd name="connsiteY1" fmla="*/ 8114 h 177382"/>
                <a:gd name="connsiteX2" fmla="*/ 253699 w 253557"/>
                <a:gd name="connsiteY2" fmla="*/ 2920 h 177382"/>
                <a:gd name="connsiteX3" fmla="*/ 246866 w 253557"/>
                <a:gd name="connsiteY3" fmla="*/ 63 h 177382"/>
                <a:gd name="connsiteX4" fmla="*/ 213463 w 253557"/>
                <a:gd name="connsiteY4" fmla="*/ 63 h 177382"/>
                <a:gd name="connsiteX5" fmla="*/ 203594 w 253557"/>
                <a:gd name="connsiteY5" fmla="*/ 4998 h 177382"/>
                <a:gd name="connsiteX6" fmla="*/ 111231 w 253557"/>
                <a:gd name="connsiteY6" fmla="*/ 153033 h 177382"/>
                <a:gd name="connsiteX7" fmla="*/ 91493 w 253557"/>
                <a:gd name="connsiteY7" fmla="*/ 6037 h 177382"/>
                <a:gd name="connsiteX8" fmla="*/ 83648 w 253557"/>
                <a:gd name="connsiteY8" fmla="*/ 63 h 177382"/>
                <a:gd name="connsiteX9" fmla="*/ 48980 w 253557"/>
                <a:gd name="connsiteY9" fmla="*/ 63 h 177382"/>
                <a:gd name="connsiteX10" fmla="*/ 41389 w 253557"/>
                <a:gd name="connsiteY10" fmla="*/ 4998 h 177382"/>
                <a:gd name="connsiteX11" fmla="*/ 48727 w 253557"/>
                <a:gd name="connsiteY11" fmla="*/ 8114 h 177382"/>
                <a:gd name="connsiteX12" fmla="*/ 59608 w 253557"/>
                <a:gd name="connsiteY12" fmla="*/ 8634 h 177382"/>
                <a:gd name="connsiteX13" fmla="*/ 65175 w 253557"/>
                <a:gd name="connsiteY13" fmla="*/ 12789 h 177382"/>
                <a:gd name="connsiteX14" fmla="*/ 64163 w 253557"/>
                <a:gd name="connsiteY14" fmla="*/ 17723 h 177382"/>
                <a:gd name="connsiteX15" fmla="*/ 32026 w 253557"/>
                <a:gd name="connsiteY15" fmla="*/ 149916 h 177382"/>
                <a:gd name="connsiteX16" fmla="*/ 4696 w 253557"/>
                <a:gd name="connsiteY16" fmla="*/ 169394 h 177382"/>
                <a:gd name="connsiteX17" fmla="*/ 141 w 253557"/>
                <a:gd name="connsiteY17" fmla="*/ 174329 h 177382"/>
                <a:gd name="connsiteX18" fmla="*/ 3684 w 253557"/>
                <a:gd name="connsiteY18" fmla="*/ 177445 h 177382"/>
                <a:gd name="connsiteX19" fmla="*/ 28989 w 253557"/>
                <a:gd name="connsiteY19" fmla="*/ 176666 h 177382"/>
                <a:gd name="connsiteX20" fmla="*/ 55053 w 253557"/>
                <a:gd name="connsiteY20" fmla="*/ 177445 h 177382"/>
                <a:gd name="connsiteX21" fmla="*/ 59608 w 253557"/>
                <a:gd name="connsiteY21" fmla="*/ 172251 h 177382"/>
                <a:gd name="connsiteX22" fmla="*/ 55053 w 253557"/>
                <a:gd name="connsiteY22" fmla="*/ 169394 h 177382"/>
                <a:gd name="connsiteX23" fmla="*/ 37846 w 253557"/>
                <a:gd name="connsiteY23" fmla="*/ 157967 h 177382"/>
                <a:gd name="connsiteX24" fmla="*/ 38858 w 253557"/>
                <a:gd name="connsiteY24" fmla="*/ 151994 h 177382"/>
                <a:gd name="connsiteX25" fmla="*/ 73273 w 253557"/>
                <a:gd name="connsiteY25" fmla="*/ 10452 h 177382"/>
                <a:gd name="connsiteX26" fmla="*/ 73526 w 253557"/>
                <a:gd name="connsiteY26" fmla="*/ 10452 h 177382"/>
                <a:gd name="connsiteX27" fmla="*/ 95289 w 253557"/>
                <a:gd name="connsiteY27" fmla="*/ 171472 h 177382"/>
                <a:gd name="connsiteX28" fmla="*/ 99084 w 253557"/>
                <a:gd name="connsiteY28" fmla="*/ 177445 h 177382"/>
                <a:gd name="connsiteX29" fmla="*/ 104651 w 253557"/>
                <a:gd name="connsiteY29" fmla="*/ 172771 h 177382"/>
                <a:gd name="connsiteX30" fmla="*/ 206884 w 253557"/>
                <a:gd name="connsiteY30" fmla="*/ 8374 h 177382"/>
                <a:gd name="connsiteX31" fmla="*/ 207137 w 253557"/>
                <a:gd name="connsiteY31" fmla="*/ 8374 h 177382"/>
                <a:gd name="connsiteX32" fmla="*/ 170951 w 253557"/>
                <a:gd name="connsiteY32" fmla="*/ 157188 h 177382"/>
                <a:gd name="connsiteX33" fmla="*/ 147923 w 253557"/>
                <a:gd name="connsiteY33" fmla="*/ 169394 h 177382"/>
                <a:gd name="connsiteX34" fmla="*/ 140838 w 253557"/>
                <a:gd name="connsiteY34" fmla="*/ 174329 h 177382"/>
                <a:gd name="connsiteX35" fmla="*/ 144634 w 253557"/>
                <a:gd name="connsiteY35" fmla="*/ 177445 h 177382"/>
                <a:gd name="connsiteX36" fmla="*/ 176012 w 253557"/>
                <a:gd name="connsiteY36" fmla="*/ 176666 h 177382"/>
                <a:gd name="connsiteX37" fmla="*/ 207643 w 253557"/>
                <a:gd name="connsiteY37" fmla="*/ 177445 h 177382"/>
                <a:gd name="connsiteX38" fmla="*/ 212451 w 253557"/>
                <a:gd name="connsiteY38" fmla="*/ 172251 h 177382"/>
                <a:gd name="connsiteX39" fmla="*/ 205366 w 253557"/>
                <a:gd name="connsiteY39" fmla="*/ 169394 h 177382"/>
                <a:gd name="connsiteX40" fmla="*/ 188917 w 253557"/>
                <a:gd name="connsiteY40" fmla="*/ 164720 h 177382"/>
                <a:gd name="connsiteX41" fmla="*/ 190183 w 253557"/>
                <a:gd name="connsiteY41" fmla="*/ 158486 h 177382"/>
                <a:gd name="connsiteX42" fmla="*/ 223839 w 253557"/>
                <a:gd name="connsiteY42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3557" h="177382">
                  <a:moveTo>
                    <a:pt x="223839" y="20061"/>
                  </a:moveTo>
                  <a:cubicBezTo>
                    <a:pt x="226116" y="10711"/>
                    <a:pt x="226622" y="8114"/>
                    <a:pt x="245601" y="8114"/>
                  </a:cubicBezTo>
                  <a:cubicBezTo>
                    <a:pt x="251421" y="8114"/>
                    <a:pt x="253699" y="8114"/>
                    <a:pt x="253699" y="2920"/>
                  </a:cubicBezTo>
                  <a:cubicBezTo>
                    <a:pt x="253699" y="63"/>
                    <a:pt x="251168" y="63"/>
                    <a:pt x="246866" y="63"/>
                  </a:cubicBezTo>
                  <a:lnTo>
                    <a:pt x="213463" y="63"/>
                  </a:lnTo>
                  <a:cubicBezTo>
                    <a:pt x="206884" y="63"/>
                    <a:pt x="206631" y="63"/>
                    <a:pt x="203594" y="4998"/>
                  </a:cubicBezTo>
                  <a:lnTo>
                    <a:pt x="111231" y="153033"/>
                  </a:lnTo>
                  <a:lnTo>
                    <a:pt x="91493" y="6037"/>
                  </a:lnTo>
                  <a:cubicBezTo>
                    <a:pt x="90734" y="63"/>
                    <a:pt x="90227" y="63"/>
                    <a:pt x="83648" y="63"/>
                  </a:cubicBezTo>
                  <a:lnTo>
                    <a:pt x="48980" y="63"/>
                  </a:lnTo>
                  <a:cubicBezTo>
                    <a:pt x="44172" y="63"/>
                    <a:pt x="41389" y="63"/>
                    <a:pt x="41389" y="4998"/>
                  </a:cubicBezTo>
                  <a:cubicBezTo>
                    <a:pt x="41389" y="8114"/>
                    <a:pt x="43666" y="8114"/>
                    <a:pt x="48727" y="8114"/>
                  </a:cubicBezTo>
                  <a:cubicBezTo>
                    <a:pt x="52017" y="8114"/>
                    <a:pt x="56572" y="8374"/>
                    <a:pt x="59608" y="8634"/>
                  </a:cubicBezTo>
                  <a:cubicBezTo>
                    <a:pt x="63657" y="9153"/>
                    <a:pt x="65175" y="9932"/>
                    <a:pt x="65175" y="12789"/>
                  </a:cubicBezTo>
                  <a:cubicBezTo>
                    <a:pt x="65175" y="13828"/>
                    <a:pt x="64922" y="14607"/>
                    <a:pt x="64163" y="17723"/>
                  </a:cubicBezTo>
                  <a:lnTo>
                    <a:pt x="32026" y="149916"/>
                  </a:lnTo>
                  <a:cubicBezTo>
                    <a:pt x="29495" y="160304"/>
                    <a:pt x="25193" y="168615"/>
                    <a:pt x="4696" y="169394"/>
                  </a:cubicBezTo>
                  <a:cubicBezTo>
                    <a:pt x="3431" y="169394"/>
                    <a:pt x="141" y="169654"/>
                    <a:pt x="141" y="174329"/>
                  </a:cubicBezTo>
                  <a:cubicBezTo>
                    <a:pt x="141" y="176666"/>
                    <a:pt x="1660" y="177445"/>
                    <a:pt x="3684" y="177445"/>
                  </a:cubicBezTo>
                  <a:cubicBezTo>
                    <a:pt x="11782" y="177445"/>
                    <a:pt x="20638" y="176666"/>
                    <a:pt x="28989" y="176666"/>
                  </a:cubicBezTo>
                  <a:cubicBezTo>
                    <a:pt x="37593" y="176666"/>
                    <a:pt x="46703" y="177445"/>
                    <a:pt x="55053" y="177445"/>
                  </a:cubicBezTo>
                  <a:cubicBezTo>
                    <a:pt x="56319" y="177445"/>
                    <a:pt x="59608" y="177445"/>
                    <a:pt x="59608" y="172251"/>
                  </a:cubicBezTo>
                  <a:cubicBezTo>
                    <a:pt x="59608" y="169394"/>
                    <a:pt x="56825" y="169394"/>
                    <a:pt x="55053" y="169394"/>
                  </a:cubicBezTo>
                  <a:cubicBezTo>
                    <a:pt x="40629" y="169135"/>
                    <a:pt x="37846" y="163940"/>
                    <a:pt x="37846" y="157967"/>
                  </a:cubicBezTo>
                  <a:cubicBezTo>
                    <a:pt x="37846" y="156149"/>
                    <a:pt x="38099" y="154851"/>
                    <a:pt x="38858" y="151994"/>
                  </a:cubicBezTo>
                  <a:lnTo>
                    <a:pt x="73273" y="10452"/>
                  </a:lnTo>
                  <a:lnTo>
                    <a:pt x="73526" y="10452"/>
                  </a:lnTo>
                  <a:lnTo>
                    <a:pt x="95289" y="171472"/>
                  </a:lnTo>
                  <a:cubicBezTo>
                    <a:pt x="95795" y="174589"/>
                    <a:pt x="96048" y="177445"/>
                    <a:pt x="99084" y="177445"/>
                  </a:cubicBezTo>
                  <a:cubicBezTo>
                    <a:pt x="101868" y="177445"/>
                    <a:pt x="103386" y="174589"/>
                    <a:pt x="104651" y="172771"/>
                  </a:cubicBezTo>
                  <a:lnTo>
                    <a:pt x="206884" y="8374"/>
                  </a:lnTo>
                  <a:lnTo>
                    <a:pt x="207137" y="8374"/>
                  </a:lnTo>
                  <a:lnTo>
                    <a:pt x="170951" y="157188"/>
                  </a:lnTo>
                  <a:cubicBezTo>
                    <a:pt x="168420" y="167317"/>
                    <a:pt x="167914" y="169394"/>
                    <a:pt x="147923" y="169394"/>
                  </a:cubicBezTo>
                  <a:cubicBezTo>
                    <a:pt x="143621" y="169394"/>
                    <a:pt x="140838" y="169394"/>
                    <a:pt x="140838" y="174329"/>
                  </a:cubicBezTo>
                  <a:cubicBezTo>
                    <a:pt x="140838" y="177445"/>
                    <a:pt x="143874" y="177445"/>
                    <a:pt x="144634" y="177445"/>
                  </a:cubicBezTo>
                  <a:cubicBezTo>
                    <a:pt x="151719" y="177445"/>
                    <a:pt x="168926" y="176666"/>
                    <a:pt x="176012" y="176666"/>
                  </a:cubicBezTo>
                  <a:cubicBezTo>
                    <a:pt x="186387" y="176666"/>
                    <a:pt x="197268" y="177445"/>
                    <a:pt x="207643" y="177445"/>
                  </a:cubicBezTo>
                  <a:cubicBezTo>
                    <a:pt x="209162" y="177445"/>
                    <a:pt x="212451" y="177445"/>
                    <a:pt x="212451" y="172251"/>
                  </a:cubicBezTo>
                  <a:cubicBezTo>
                    <a:pt x="212451" y="169394"/>
                    <a:pt x="210174" y="169394"/>
                    <a:pt x="205366" y="169394"/>
                  </a:cubicBezTo>
                  <a:cubicBezTo>
                    <a:pt x="196003" y="169394"/>
                    <a:pt x="188917" y="169394"/>
                    <a:pt x="188917" y="164720"/>
                  </a:cubicBezTo>
                  <a:cubicBezTo>
                    <a:pt x="188917" y="163681"/>
                    <a:pt x="188917" y="163161"/>
                    <a:pt x="190183" y="158486"/>
                  </a:cubicBezTo>
                  <a:lnTo>
                    <a:pt x="223839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CF54A6-244B-0FE0-38BC-2DEE59E50DAE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109919" y="6743797"/>
              <a:ext cx="90339" cy="81990"/>
            </a:xfrm>
            <a:custGeom>
              <a:avLst/>
              <a:gdLst>
                <a:gd name="connsiteX0" fmla="*/ 64098 w 90339"/>
                <a:gd name="connsiteY0" fmla="*/ 10786 h 81990"/>
                <a:gd name="connsiteX1" fmla="*/ 45853 w 90339"/>
                <a:gd name="connsiteY1" fmla="*/ 60 h 81990"/>
                <a:gd name="connsiteX2" fmla="*/ 152 w 90339"/>
                <a:gd name="connsiteY2" fmla="*/ 51872 h 81990"/>
                <a:gd name="connsiteX3" fmla="*/ 26900 w 90339"/>
                <a:gd name="connsiteY3" fmla="*/ 82050 h 81990"/>
                <a:gd name="connsiteX4" fmla="*/ 52053 w 90339"/>
                <a:gd name="connsiteY4" fmla="*/ 69324 h 81990"/>
                <a:gd name="connsiteX5" fmla="*/ 70298 w 90339"/>
                <a:gd name="connsiteY5" fmla="*/ 82050 h 81990"/>
                <a:gd name="connsiteX6" fmla="*/ 84292 w 90339"/>
                <a:gd name="connsiteY6" fmla="*/ 72415 h 81990"/>
                <a:gd name="connsiteX7" fmla="*/ 90491 w 90339"/>
                <a:gd name="connsiteY7" fmla="*/ 54235 h 81990"/>
                <a:gd name="connsiteX8" fmla="*/ 87657 w 90339"/>
                <a:gd name="connsiteY8" fmla="*/ 51872 h 81990"/>
                <a:gd name="connsiteX9" fmla="*/ 83760 w 90339"/>
                <a:gd name="connsiteY9" fmla="*/ 57508 h 81990"/>
                <a:gd name="connsiteX10" fmla="*/ 70829 w 90339"/>
                <a:gd name="connsiteY10" fmla="*/ 76960 h 81990"/>
                <a:gd name="connsiteX11" fmla="*/ 64984 w 90339"/>
                <a:gd name="connsiteY11" fmla="*/ 68052 h 81990"/>
                <a:gd name="connsiteX12" fmla="*/ 67641 w 90339"/>
                <a:gd name="connsiteY12" fmla="*/ 53690 h 81990"/>
                <a:gd name="connsiteX13" fmla="*/ 71538 w 90339"/>
                <a:gd name="connsiteY13" fmla="*/ 37328 h 81990"/>
                <a:gd name="connsiteX14" fmla="*/ 75080 w 90339"/>
                <a:gd name="connsiteY14" fmla="*/ 23511 h 81990"/>
                <a:gd name="connsiteX15" fmla="*/ 78269 w 90339"/>
                <a:gd name="connsiteY15" fmla="*/ 9331 h 81990"/>
                <a:gd name="connsiteX16" fmla="*/ 72246 w 90339"/>
                <a:gd name="connsiteY16" fmla="*/ 3514 h 81990"/>
                <a:gd name="connsiteX17" fmla="*/ 64098 w 90339"/>
                <a:gd name="connsiteY17" fmla="*/ 10786 h 81990"/>
                <a:gd name="connsiteX18" fmla="*/ 52761 w 90339"/>
                <a:gd name="connsiteY18" fmla="*/ 57508 h 81990"/>
                <a:gd name="connsiteX19" fmla="*/ 43727 w 90339"/>
                <a:gd name="connsiteY19" fmla="*/ 69688 h 81990"/>
                <a:gd name="connsiteX20" fmla="*/ 27431 w 90339"/>
                <a:gd name="connsiteY20" fmla="*/ 76960 h 81990"/>
                <a:gd name="connsiteX21" fmla="*/ 14500 w 90339"/>
                <a:gd name="connsiteY21" fmla="*/ 59325 h 81990"/>
                <a:gd name="connsiteX22" fmla="*/ 23711 w 90339"/>
                <a:gd name="connsiteY22" fmla="*/ 22421 h 81990"/>
                <a:gd name="connsiteX23" fmla="*/ 45853 w 90339"/>
                <a:gd name="connsiteY23" fmla="*/ 5150 h 81990"/>
                <a:gd name="connsiteX24" fmla="*/ 61618 w 90339"/>
                <a:gd name="connsiteY24" fmla="*/ 20966 h 81990"/>
                <a:gd name="connsiteX25" fmla="*/ 61087 w 90339"/>
                <a:gd name="connsiteY25" fmla="*/ 23511 h 81990"/>
                <a:gd name="connsiteX26" fmla="*/ 52761 w 90339"/>
                <a:gd name="connsiteY26" fmla="*/ 57508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339" h="81990">
                  <a:moveTo>
                    <a:pt x="64098" y="10786"/>
                  </a:moveTo>
                  <a:cubicBezTo>
                    <a:pt x="60378" y="4786"/>
                    <a:pt x="54356" y="60"/>
                    <a:pt x="45853" y="60"/>
                  </a:cubicBezTo>
                  <a:cubicBezTo>
                    <a:pt x="23180" y="60"/>
                    <a:pt x="152" y="25693"/>
                    <a:pt x="152" y="51872"/>
                  </a:cubicBezTo>
                  <a:cubicBezTo>
                    <a:pt x="152" y="69506"/>
                    <a:pt x="11666" y="82050"/>
                    <a:pt x="26900" y="82050"/>
                  </a:cubicBezTo>
                  <a:cubicBezTo>
                    <a:pt x="36465" y="82050"/>
                    <a:pt x="44967" y="76414"/>
                    <a:pt x="52053" y="69324"/>
                  </a:cubicBezTo>
                  <a:cubicBezTo>
                    <a:pt x="55418" y="80232"/>
                    <a:pt x="65692" y="82050"/>
                    <a:pt x="70298" y="82050"/>
                  </a:cubicBezTo>
                  <a:cubicBezTo>
                    <a:pt x="76675" y="82050"/>
                    <a:pt x="81103" y="78051"/>
                    <a:pt x="84292" y="72415"/>
                  </a:cubicBezTo>
                  <a:cubicBezTo>
                    <a:pt x="88189" y="65325"/>
                    <a:pt x="90491" y="54962"/>
                    <a:pt x="90491" y="54235"/>
                  </a:cubicBezTo>
                  <a:cubicBezTo>
                    <a:pt x="90491" y="51872"/>
                    <a:pt x="88189" y="51872"/>
                    <a:pt x="87657" y="51872"/>
                  </a:cubicBezTo>
                  <a:cubicBezTo>
                    <a:pt x="85177" y="51872"/>
                    <a:pt x="85000" y="52599"/>
                    <a:pt x="83760" y="57508"/>
                  </a:cubicBezTo>
                  <a:cubicBezTo>
                    <a:pt x="81634" y="66234"/>
                    <a:pt x="78269" y="76960"/>
                    <a:pt x="70829" y="76960"/>
                  </a:cubicBezTo>
                  <a:cubicBezTo>
                    <a:pt x="66224" y="76960"/>
                    <a:pt x="64984" y="72960"/>
                    <a:pt x="64984" y="68052"/>
                  </a:cubicBezTo>
                  <a:cubicBezTo>
                    <a:pt x="64984" y="64961"/>
                    <a:pt x="66401" y="58416"/>
                    <a:pt x="67641" y="53690"/>
                  </a:cubicBezTo>
                  <a:cubicBezTo>
                    <a:pt x="68881" y="48781"/>
                    <a:pt x="70652" y="41328"/>
                    <a:pt x="71538" y="37328"/>
                  </a:cubicBezTo>
                  <a:lnTo>
                    <a:pt x="75080" y="23511"/>
                  </a:lnTo>
                  <a:cubicBezTo>
                    <a:pt x="76143" y="18785"/>
                    <a:pt x="78269" y="10240"/>
                    <a:pt x="78269" y="9331"/>
                  </a:cubicBezTo>
                  <a:cubicBezTo>
                    <a:pt x="78269" y="5332"/>
                    <a:pt x="75080" y="3514"/>
                    <a:pt x="72246" y="3514"/>
                  </a:cubicBezTo>
                  <a:cubicBezTo>
                    <a:pt x="69235" y="3514"/>
                    <a:pt x="65161" y="5695"/>
                    <a:pt x="64098" y="10786"/>
                  </a:cubicBezTo>
                  <a:close/>
                  <a:moveTo>
                    <a:pt x="52761" y="57508"/>
                  </a:moveTo>
                  <a:cubicBezTo>
                    <a:pt x="51521" y="62598"/>
                    <a:pt x="47624" y="66234"/>
                    <a:pt x="43727" y="69688"/>
                  </a:cubicBezTo>
                  <a:cubicBezTo>
                    <a:pt x="42133" y="71142"/>
                    <a:pt x="35048" y="76960"/>
                    <a:pt x="27431" y="76960"/>
                  </a:cubicBezTo>
                  <a:cubicBezTo>
                    <a:pt x="20877" y="76960"/>
                    <a:pt x="14500" y="72233"/>
                    <a:pt x="14500" y="59325"/>
                  </a:cubicBezTo>
                  <a:cubicBezTo>
                    <a:pt x="14500" y="49690"/>
                    <a:pt x="19637" y="29693"/>
                    <a:pt x="23711" y="22421"/>
                  </a:cubicBezTo>
                  <a:cubicBezTo>
                    <a:pt x="31859" y="7877"/>
                    <a:pt x="40893" y="5150"/>
                    <a:pt x="45853" y="5150"/>
                  </a:cubicBezTo>
                  <a:cubicBezTo>
                    <a:pt x="58253" y="5150"/>
                    <a:pt x="61618" y="18966"/>
                    <a:pt x="61618" y="20966"/>
                  </a:cubicBezTo>
                  <a:cubicBezTo>
                    <a:pt x="61618" y="21693"/>
                    <a:pt x="61264" y="22966"/>
                    <a:pt x="61087" y="23511"/>
                  </a:cubicBezTo>
                  <a:lnTo>
                    <a:pt x="52761" y="57508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06CF984-F04F-95C1-0752-73A30DB8A100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7079850" y="6865286"/>
              <a:ext cx="53672" cy="122349"/>
            </a:xfrm>
            <a:custGeom>
              <a:avLst/>
              <a:gdLst>
                <a:gd name="connsiteX0" fmla="*/ 49218 w 53672"/>
                <a:gd name="connsiteY0" fmla="*/ 6974 h 122349"/>
                <a:gd name="connsiteX1" fmla="*/ 42132 w 53672"/>
                <a:gd name="connsiteY1" fmla="*/ 66 h 122349"/>
                <a:gd name="connsiteX2" fmla="*/ 32212 w 53672"/>
                <a:gd name="connsiteY2" fmla="*/ 10065 h 122349"/>
                <a:gd name="connsiteX3" fmla="*/ 39298 w 53672"/>
                <a:gd name="connsiteY3" fmla="*/ 16973 h 122349"/>
                <a:gd name="connsiteX4" fmla="*/ 49218 w 53672"/>
                <a:gd name="connsiteY4" fmla="*/ 6974 h 122349"/>
                <a:gd name="connsiteX5" fmla="*/ 13082 w 53672"/>
                <a:gd name="connsiteY5" fmla="*/ 99327 h 122349"/>
                <a:gd name="connsiteX6" fmla="*/ 11488 w 53672"/>
                <a:gd name="connsiteY6" fmla="*/ 106963 h 122349"/>
                <a:gd name="connsiteX7" fmla="*/ 28316 w 53672"/>
                <a:gd name="connsiteY7" fmla="*/ 122415 h 122349"/>
                <a:gd name="connsiteX8" fmla="*/ 53823 w 53672"/>
                <a:gd name="connsiteY8" fmla="*/ 94600 h 122349"/>
                <a:gd name="connsiteX9" fmla="*/ 50989 w 53672"/>
                <a:gd name="connsiteY9" fmla="*/ 92237 h 122349"/>
                <a:gd name="connsiteX10" fmla="*/ 47623 w 53672"/>
                <a:gd name="connsiteY10" fmla="*/ 95328 h 122349"/>
                <a:gd name="connsiteX11" fmla="*/ 28847 w 53672"/>
                <a:gd name="connsiteY11" fmla="*/ 117325 h 122349"/>
                <a:gd name="connsiteX12" fmla="*/ 24419 w 53672"/>
                <a:gd name="connsiteY12" fmla="*/ 110962 h 122349"/>
                <a:gd name="connsiteX13" fmla="*/ 27253 w 53672"/>
                <a:gd name="connsiteY13" fmla="*/ 99327 h 122349"/>
                <a:gd name="connsiteX14" fmla="*/ 32921 w 53672"/>
                <a:gd name="connsiteY14" fmla="*/ 84783 h 122349"/>
                <a:gd name="connsiteX15" fmla="*/ 41601 w 53672"/>
                <a:gd name="connsiteY15" fmla="*/ 61695 h 122349"/>
                <a:gd name="connsiteX16" fmla="*/ 42664 w 53672"/>
                <a:gd name="connsiteY16" fmla="*/ 55878 h 122349"/>
                <a:gd name="connsiteX17" fmla="*/ 25836 w 53672"/>
                <a:gd name="connsiteY17" fmla="*/ 40425 h 122349"/>
                <a:gd name="connsiteX18" fmla="*/ 151 w 53672"/>
                <a:gd name="connsiteY18" fmla="*/ 68240 h 122349"/>
                <a:gd name="connsiteX19" fmla="*/ 3162 w 53672"/>
                <a:gd name="connsiteY19" fmla="*/ 70603 h 122349"/>
                <a:gd name="connsiteX20" fmla="*/ 6351 w 53672"/>
                <a:gd name="connsiteY20" fmla="*/ 67694 h 122349"/>
                <a:gd name="connsiteX21" fmla="*/ 25304 w 53672"/>
                <a:gd name="connsiteY21" fmla="*/ 45515 h 122349"/>
                <a:gd name="connsiteX22" fmla="*/ 29733 w 53672"/>
                <a:gd name="connsiteY22" fmla="*/ 51878 h 122349"/>
                <a:gd name="connsiteX23" fmla="*/ 24241 w 53672"/>
                <a:gd name="connsiteY23" fmla="*/ 70058 h 122349"/>
                <a:gd name="connsiteX24" fmla="*/ 13082 w 53672"/>
                <a:gd name="connsiteY24" fmla="*/ 99327 h 1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672" h="122349">
                  <a:moveTo>
                    <a:pt x="49218" y="6974"/>
                  </a:moveTo>
                  <a:cubicBezTo>
                    <a:pt x="49218" y="4065"/>
                    <a:pt x="47092" y="66"/>
                    <a:pt x="42132" y="66"/>
                  </a:cubicBezTo>
                  <a:cubicBezTo>
                    <a:pt x="37349" y="66"/>
                    <a:pt x="32212" y="4793"/>
                    <a:pt x="32212" y="10065"/>
                  </a:cubicBezTo>
                  <a:cubicBezTo>
                    <a:pt x="32212" y="13155"/>
                    <a:pt x="34515" y="16973"/>
                    <a:pt x="39298" y="16973"/>
                  </a:cubicBezTo>
                  <a:cubicBezTo>
                    <a:pt x="44435" y="16973"/>
                    <a:pt x="49218" y="11883"/>
                    <a:pt x="49218" y="6974"/>
                  </a:cubicBezTo>
                  <a:close/>
                  <a:moveTo>
                    <a:pt x="13082" y="99327"/>
                  </a:moveTo>
                  <a:cubicBezTo>
                    <a:pt x="12373" y="101690"/>
                    <a:pt x="11488" y="103872"/>
                    <a:pt x="11488" y="106963"/>
                  </a:cubicBezTo>
                  <a:cubicBezTo>
                    <a:pt x="11488" y="115507"/>
                    <a:pt x="18573" y="122415"/>
                    <a:pt x="28316" y="122415"/>
                  </a:cubicBezTo>
                  <a:cubicBezTo>
                    <a:pt x="46029" y="122415"/>
                    <a:pt x="53823" y="97327"/>
                    <a:pt x="53823" y="94600"/>
                  </a:cubicBezTo>
                  <a:cubicBezTo>
                    <a:pt x="53823" y="92237"/>
                    <a:pt x="51520" y="92237"/>
                    <a:pt x="50989" y="92237"/>
                  </a:cubicBezTo>
                  <a:cubicBezTo>
                    <a:pt x="48509" y="92237"/>
                    <a:pt x="48332" y="93328"/>
                    <a:pt x="47623" y="95328"/>
                  </a:cubicBezTo>
                  <a:cubicBezTo>
                    <a:pt x="43549" y="109871"/>
                    <a:pt x="35755" y="117325"/>
                    <a:pt x="28847" y="117325"/>
                  </a:cubicBezTo>
                  <a:cubicBezTo>
                    <a:pt x="25304" y="117325"/>
                    <a:pt x="24419" y="114962"/>
                    <a:pt x="24419" y="110962"/>
                  </a:cubicBezTo>
                  <a:cubicBezTo>
                    <a:pt x="24419" y="106781"/>
                    <a:pt x="25658" y="103327"/>
                    <a:pt x="27253" y="99327"/>
                  </a:cubicBezTo>
                  <a:cubicBezTo>
                    <a:pt x="29024" y="94419"/>
                    <a:pt x="30973" y="89510"/>
                    <a:pt x="32921" y="84783"/>
                  </a:cubicBezTo>
                  <a:cubicBezTo>
                    <a:pt x="34515" y="80420"/>
                    <a:pt x="40892" y="63877"/>
                    <a:pt x="41601" y="61695"/>
                  </a:cubicBezTo>
                  <a:cubicBezTo>
                    <a:pt x="42132" y="59877"/>
                    <a:pt x="42664" y="57696"/>
                    <a:pt x="42664" y="55878"/>
                  </a:cubicBezTo>
                  <a:cubicBezTo>
                    <a:pt x="42664" y="47333"/>
                    <a:pt x="35578" y="40425"/>
                    <a:pt x="25836" y="40425"/>
                  </a:cubicBezTo>
                  <a:cubicBezTo>
                    <a:pt x="8299" y="40425"/>
                    <a:pt x="151" y="65149"/>
                    <a:pt x="151" y="68240"/>
                  </a:cubicBezTo>
                  <a:cubicBezTo>
                    <a:pt x="151" y="70603"/>
                    <a:pt x="2631" y="70603"/>
                    <a:pt x="3162" y="70603"/>
                  </a:cubicBezTo>
                  <a:cubicBezTo>
                    <a:pt x="5642" y="70603"/>
                    <a:pt x="5819" y="69694"/>
                    <a:pt x="6351" y="67694"/>
                  </a:cubicBezTo>
                  <a:cubicBezTo>
                    <a:pt x="10956" y="52060"/>
                    <a:pt x="18750" y="45515"/>
                    <a:pt x="25304" y="45515"/>
                  </a:cubicBezTo>
                  <a:cubicBezTo>
                    <a:pt x="28138" y="45515"/>
                    <a:pt x="29733" y="46969"/>
                    <a:pt x="29733" y="51878"/>
                  </a:cubicBezTo>
                  <a:cubicBezTo>
                    <a:pt x="29733" y="56059"/>
                    <a:pt x="28670" y="58786"/>
                    <a:pt x="24241" y="70058"/>
                  </a:cubicBezTo>
                  <a:lnTo>
                    <a:pt x="13082" y="99327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1077658-B851-E72B-BEBD-B4F5AD4FA3C6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7232159" y="6740834"/>
              <a:ext cx="253557" cy="177382"/>
            </a:xfrm>
            <a:custGeom>
              <a:avLst/>
              <a:gdLst>
                <a:gd name="connsiteX0" fmla="*/ 223854 w 253557"/>
                <a:gd name="connsiteY0" fmla="*/ 20061 h 177382"/>
                <a:gd name="connsiteX1" fmla="*/ 245617 w 253557"/>
                <a:gd name="connsiteY1" fmla="*/ 8114 h 177382"/>
                <a:gd name="connsiteX2" fmla="*/ 253714 w 253557"/>
                <a:gd name="connsiteY2" fmla="*/ 2920 h 177382"/>
                <a:gd name="connsiteX3" fmla="*/ 246882 w 253557"/>
                <a:gd name="connsiteY3" fmla="*/ 63 h 177382"/>
                <a:gd name="connsiteX4" fmla="*/ 213479 w 253557"/>
                <a:gd name="connsiteY4" fmla="*/ 63 h 177382"/>
                <a:gd name="connsiteX5" fmla="*/ 203610 w 253557"/>
                <a:gd name="connsiteY5" fmla="*/ 4998 h 177382"/>
                <a:gd name="connsiteX6" fmla="*/ 111246 w 253557"/>
                <a:gd name="connsiteY6" fmla="*/ 153033 h 177382"/>
                <a:gd name="connsiteX7" fmla="*/ 91508 w 253557"/>
                <a:gd name="connsiteY7" fmla="*/ 6037 h 177382"/>
                <a:gd name="connsiteX8" fmla="*/ 83664 w 253557"/>
                <a:gd name="connsiteY8" fmla="*/ 63 h 177382"/>
                <a:gd name="connsiteX9" fmla="*/ 48996 w 253557"/>
                <a:gd name="connsiteY9" fmla="*/ 63 h 177382"/>
                <a:gd name="connsiteX10" fmla="*/ 41404 w 253557"/>
                <a:gd name="connsiteY10" fmla="*/ 4998 h 177382"/>
                <a:gd name="connsiteX11" fmla="*/ 48743 w 253557"/>
                <a:gd name="connsiteY11" fmla="*/ 8114 h 177382"/>
                <a:gd name="connsiteX12" fmla="*/ 59624 w 253557"/>
                <a:gd name="connsiteY12" fmla="*/ 8634 h 177382"/>
                <a:gd name="connsiteX13" fmla="*/ 65191 w 253557"/>
                <a:gd name="connsiteY13" fmla="*/ 12789 h 177382"/>
                <a:gd name="connsiteX14" fmla="*/ 64179 w 253557"/>
                <a:gd name="connsiteY14" fmla="*/ 17723 h 177382"/>
                <a:gd name="connsiteX15" fmla="*/ 32041 w 253557"/>
                <a:gd name="connsiteY15" fmla="*/ 149916 h 177382"/>
                <a:gd name="connsiteX16" fmla="*/ 4712 w 253557"/>
                <a:gd name="connsiteY16" fmla="*/ 169394 h 177382"/>
                <a:gd name="connsiteX17" fmla="*/ 157 w 253557"/>
                <a:gd name="connsiteY17" fmla="*/ 174329 h 177382"/>
                <a:gd name="connsiteX18" fmla="*/ 3700 w 253557"/>
                <a:gd name="connsiteY18" fmla="*/ 177445 h 177382"/>
                <a:gd name="connsiteX19" fmla="*/ 29005 w 253557"/>
                <a:gd name="connsiteY19" fmla="*/ 176666 h 177382"/>
                <a:gd name="connsiteX20" fmla="*/ 55069 w 253557"/>
                <a:gd name="connsiteY20" fmla="*/ 177445 h 177382"/>
                <a:gd name="connsiteX21" fmla="*/ 59624 w 253557"/>
                <a:gd name="connsiteY21" fmla="*/ 172251 h 177382"/>
                <a:gd name="connsiteX22" fmla="*/ 55069 w 253557"/>
                <a:gd name="connsiteY22" fmla="*/ 169394 h 177382"/>
                <a:gd name="connsiteX23" fmla="*/ 37861 w 253557"/>
                <a:gd name="connsiteY23" fmla="*/ 157967 h 177382"/>
                <a:gd name="connsiteX24" fmla="*/ 38874 w 253557"/>
                <a:gd name="connsiteY24" fmla="*/ 151994 h 177382"/>
                <a:gd name="connsiteX25" fmla="*/ 73289 w 253557"/>
                <a:gd name="connsiteY25" fmla="*/ 10452 h 177382"/>
                <a:gd name="connsiteX26" fmla="*/ 73542 w 253557"/>
                <a:gd name="connsiteY26" fmla="*/ 10452 h 177382"/>
                <a:gd name="connsiteX27" fmla="*/ 95304 w 253557"/>
                <a:gd name="connsiteY27" fmla="*/ 171472 h 177382"/>
                <a:gd name="connsiteX28" fmla="*/ 99100 w 253557"/>
                <a:gd name="connsiteY28" fmla="*/ 177445 h 177382"/>
                <a:gd name="connsiteX29" fmla="*/ 104667 w 253557"/>
                <a:gd name="connsiteY29" fmla="*/ 172771 h 177382"/>
                <a:gd name="connsiteX30" fmla="*/ 206900 w 253557"/>
                <a:gd name="connsiteY30" fmla="*/ 8374 h 177382"/>
                <a:gd name="connsiteX31" fmla="*/ 207153 w 253557"/>
                <a:gd name="connsiteY31" fmla="*/ 8374 h 177382"/>
                <a:gd name="connsiteX32" fmla="*/ 170966 w 253557"/>
                <a:gd name="connsiteY32" fmla="*/ 157188 h 177382"/>
                <a:gd name="connsiteX33" fmla="*/ 147939 w 253557"/>
                <a:gd name="connsiteY33" fmla="*/ 169394 h 177382"/>
                <a:gd name="connsiteX34" fmla="*/ 140853 w 253557"/>
                <a:gd name="connsiteY34" fmla="*/ 174329 h 177382"/>
                <a:gd name="connsiteX35" fmla="*/ 144649 w 253557"/>
                <a:gd name="connsiteY35" fmla="*/ 177445 h 177382"/>
                <a:gd name="connsiteX36" fmla="*/ 176027 w 253557"/>
                <a:gd name="connsiteY36" fmla="*/ 176666 h 177382"/>
                <a:gd name="connsiteX37" fmla="*/ 207659 w 253557"/>
                <a:gd name="connsiteY37" fmla="*/ 177445 h 177382"/>
                <a:gd name="connsiteX38" fmla="*/ 212467 w 253557"/>
                <a:gd name="connsiteY38" fmla="*/ 172251 h 177382"/>
                <a:gd name="connsiteX39" fmla="*/ 205381 w 253557"/>
                <a:gd name="connsiteY39" fmla="*/ 169394 h 177382"/>
                <a:gd name="connsiteX40" fmla="*/ 188933 w 253557"/>
                <a:gd name="connsiteY40" fmla="*/ 164720 h 177382"/>
                <a:gd name="connsiteX41" fmla="*/ 190198 w 253557"/>
                <a:gd name="connsiteY41" fmla="*/ 158486 h 177382"/>
                <a:gd name="connsiteX42" fmla="*/ 223854 w 253557"/>
                <a:gd name="connsiteY42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3557" h="177382">
                  <a:moveTo>
                    <a:pt x="223854" y="20061"/>
                  </a:moveTo>
                  <a:cubicBezTo>
                    <a:pt x="226132" y="10711"/>
                    <a:pt x="226638" y="8114"/>
                    <a:pt x="245617" y="8114"/>
                  </a:cubicBezTo>
                  <a:cubicBezTo>
                    <a:pt x="251437" y="8114"/>
                    <a:pt x="253714" y="8114"/>
                    <a:pt x="253714" y="2920"/>
                  </a:cubicBezTo>
                  <a:cubicBezTo>
                    <a:pt x="253714" y="63"/>
                    <a:pt x="251184" y="63"/>
                    <a:pt x="246882" y="63"/>
                  </a:cubicBezTo>
                  <a:lnTo>
                    <a:pt x="213479" y="63"/>
                  </a:lnTo>
                  <a:cubicBezTo>
                    <a:pt x="206900" y="63"/>
                    <a:pt x="206647" y="63"/>
                    <a:pt x="203610" y="4998"/>
                  </a:cubicBezTo>
                  <a:lnTo>
                    <a:pt x="111246" y="153033"/>
                  </a:lnTo>
                  <a:lnTo>
                    <a:pt x="91508" y="6037"/>
                  </a:lnTo>
                  <a:cubicBezTo>
                    <a:pt x="90749" y="63"/>
                    <a:pt x="90243" y="63"/>
                    <a:pt x="83664" y="63"/>
                  </a:cubicBezTo>
                  <a:lnTo>
                    <a:pt x="48996" y="63"/>
                  </a:lnTo>
                  <a:cubicBezTo>
                    <a:pt x="44188" y="63"/>
                    <a:pt x="41404" y="63"/>
                    <a:pt x="41404" y="4998"/>
                  </a:cubicBezTo>
                  <a:cubicBezTo>
                    <a:pt x="41404" y="8114"/>
                    <a:pt x="43682" y="8114"/>
                    <a:pt x="48743" y="8114"/>
                  </a:cubicBezTo>
                  <a:cubicBezTo>
                    <a:pt x="52032" y="8114"/>
                    <a:pt x="56587" y="8374"/>
                    <a:pt x="59624" y="8634"/>
                  </a:cubicBezTo>
                  <a:cubicBezTo>
                    <a:pt x="63673" y="9153"/>
                    <a:pt x="65191" y="9932"/>
                    <a:pt x="65191" y="12789"/>
                  </a:cubicBezTo>
                  <a:cubicBezTo>
                    <a:pt x="65191" y="13828"/>
                    <a:pt x="64938" y="14607"/>
                    <a:pt x="64179" y="17723"/>
                  </a:cubicBezTo>
                  <a:lnTo>
                    <a:pt x="32041" y="149916"/>
                  </a:lnTo>
                  <a:cubicBezTo>
                    <a:pt x="29511" y="160304"/>
                    <a:pt x="25209" y="168615"/>
                    <a:pt x="4712" y="169394"/>
                  </a:cubicBezTo>
                  <a:cubicBezTo>
                    <a:pt x="3446" y="169394"/>
                    <a:pt x="157" y="169654"/>
                    <a:pt x="157" y="174329"/>
                  </a:cubicBezTo>
                  <a:cubicBezTo>
                    <a:pt x="157" y="176666"/>
                    <a:pt x="1675" y="177445"/>
                    <a:pt x="3700" y="177445"/>
                  </a:cubicBezTo>
                  <a:cubicBezTo>
                    <a:pt x="11797" y="177445"/>
                    <a:pt x="20654" y="176666"/>
                    <a:pt x="29005" y="176666"/>
                  </a:cubicBezTo>
                  <a:cubicBezTo>
                    <a:pt x="37608" y="176666"/>
                    <a:pt x="46718" y="177445"/>
                    <a:pt x="55069" y="177445"/>
                  </a:cubicBezTo>
                  <a:cubicBezTo>
                    <a:pt x="56334" y="177445"/>
                    <a:pt x="59624" y="177445"/>
                    <a:pt x="59624" y="172251"/>
                  </a:cubicBezTo>
                  <a:cubicBezTo>
                    <a:pt x="59624" y="169394"/>
                    <a:pt x="56840" y="169394"/>
                    <a:pt x="55069" y="169394"/>
                  </a:cubicBezTo>
                  <a:cubicBezTo>
                    <a:pt x="40645" y="169135"/>
                    <a:pt x="37861" y="163940"/>
                    <a:pt x="37861" y="157967"/>
                  </a:cubicBezTo>
                  <a:cubicBezTo>
                    <a:pt x="37861" y="156149"/>
                    <a:pt x="38115" y="154851"/>
                    <a:pt x="38874" y="151994"/>
                  </a:cubicBezTo>
                  <a:lnTo>
                    <a:pt x="73289" y="10452"/>
                  </a:lnTo>
                  <a:lnTo>
                    <a:pt x="73542" y="10452"/>
                  </a:lnTo>
                  <a:lnTo>
                    <a:pt x="95304" y="171472"/>
                  </a:lnTo>
                  <a:cubicBezTo>
                    <a:pt x="95810" y="174589"/>
                    <a:pt x="96063" y="177445"/>
                    <a:pt x="99100" y="177445"/>
                  </a:cubicBezTo>
                  <a:cubicBezTo>
                    <a:pt x="101883" y="177445"/>
                    <a:pt x="103402" y="174589"/>
                    <a:pt x="104667" y="172771"/>
                  </a:cubicBezTo>
                  <a:lnTo>
                    <a:pt x="206900" y="8374"/>
                  </a:lnTo>
                  <a:lnTo>
                    <a:pt x="207153" y="8374"/>
                  </a:lnTo>
                  <a:lnTo>
                    <a:pt x="170966" y="157188"/>
                  </a:lnTo>
                  <a:cubicBezTo>
                    <a:pt x="168436" y="167317"/>
                    <a:pt x="167930" y="169394"/>
                    <a:pt x="147939" y="169394"/>
                  </a:cubicBezTo>
                  <a:cubicBezTo>
                    <a:pt x="143637" y="169394"/>
                    <a:pt x="140853" y="169394"/>
                    <a:pt x="140853" y="174329"/>
                  </a:cubicBezTo>
                  <a:cubicBezTo>
                    <a:pt x="140853" y="177445"/>
                    <a:pt x="143890" y="177445"/>
                    <a:pt x="144649" y="177445"/>
                  </a:cubicBezTo>
                  <a:cubicBezTo>
                    <a:pt x="151735" y="177445"/>
                    <a:pt x="168942" y="176666"/>
                    <a:pt x="176027" y="176666"/>
                  </a:cubicBezTo>
                  <a:cubicBezTo>
                    <a:pt x="186403" y="176666"/>
                    <a:pt x="197284" y="177445"/>
                    <a:pt x="207659" y="177445"/>
                  </a:cubicBezTo>
                  <a:cubicBezTo>
                    <a:pt x="209177" y="177445"/>
                    <a:pt x="212467" y="177445"/>
                    <a:pt x="212467" y="172251"/>
                  </a:cubicBezTo>
                  <a:cubicBezTo>
                    <a:pt x="212467" y="169394"/>
                    <a:pt x="210189" y="169394"/>
                    <a:pt x="205381" y="169394"/>
                  </a:cubicBezTo>
                  <a:cubicBezTo>
                    <a:pt x="196018" y="169394"/>
                    <a:pt x="188933" y="169394"/>
                    <a:pt x="188933" y="164720"/>
                  </a:cubicBezTo>
                  <a:cubicBezTo>
                    <a:pt x="188933" y="163681"/>
                    <a:pt x="188933" y="163161"/>
                    <a:pt x="190198" y="158486"/>
                  </a:cubicBezTo>
                  <a:lnTo>
                    <a:pt x="223854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61647A1-02DA-DD3D-05F5-0B1119949547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506306" y="6697803"/>
              <a:ext cx="71740" cy="127985"/>
            </a:xfrm>
            <a:custGeom>
              <a:avLst/>
              <a:gdLst>
                <a:gd name="connsiteX0" fmla="*/ 35240 w 71740"/>
                <a:gd name="connsiteY0" fmla="*/ 5514 h 127985"/>
                <a:gd name="connsiteX1" fmla="*/ 35949 w 71740"/>
                <a:gd name="connsiteY1" fmla="*/ 2605 h 127985"/>
                <a:gd name="connsiteX2" fmla="*/ 33115 w 71740"/>
                <a:gd name="connsiteY2" fmla="*/ 60 h 127985"/>
                <a:gd name="connsiteX3" fmla="*/ 10441 w 71740"/>
                <a:gd name="connsiteY3" fmla="*/ 1878 h 127985"/>
                <a:gd name="connsiteX4" fmla="*/ 6544 w 71740"/>
                <a:gd name="connsiteY4" fmla="*/ 6059 h 127985"/>
                <a:gd name="connsiteX5" fmla="*/ 11150 w 71740"/>
                <a:gd name="connsiteY5" fmla="*/ 8604 h 127985"/>
                <a:gd name="connsiteX6" fmla="*/ 19653 w 71740"/>
                <a:gd name="connsiteY6" fmla="*/ 11331 h 127985"/>
                <a:gd name="connsiteX7" fmla="*/ 16818 w 71740"/>
                <a:gd name="connsiteY7" fmla="*/ 24057 h 127985"/>
                <a:gd name="connsiteX8" fmla="*/ 12744 w 71740"/>
                <a:gd name="connsiteY8" fmla="*/ 40782 h 127985"/>
                <a:gd name="connsiteX9" fmla="*/ 1053 w 71740"/>
                <a:gd name="connsiteY9" fmla="*/ 89140 h 127985"/>
                <a:gd name="connsiteX10" fmla="*/ 168 w 71740"/>
                <a:gd name="connsiteY10" fmla="*/ 98048 h 127985"/>
                <a:gd name="connsiteX11" fmla="*/ 26207 w 71740"/>
                <a:gd name="connsiteY11" fmla="*/ 128045 h 127985"/>
                <a:gd name="connsiteX12" fmla="*/ 71908 w 71740"/>
                <a:gd name="connsiteY12" fmla="*/ 76414 h 127985"/>
                <a:gd name="connsiteX13" fmla="*/ 45337 w 71740"/>
                <a:gd name="connsiteY13" fmla="*/ 46054 h 127985"/>
                <a:gd name="connsiteX14" fmla="*/ 23018 w 71740"/>
                <a:gd name="connsiteY14" fmla="*/ 56053 h 127985"/>
                <a:gd name="connsiteX15" fmla="*/ 35240 w 71740"/>
                <a:gd name="connsiteY15" fmla="*/ 5514 h 127985"/>
                <a:gd name="connsiteX16" fmla="*/ 26384 w 71740"/>
                <a:gd name="connsiteY16" fmla="*/ 122955 h 127985"/>
                <a:gd name="connsiteX17" fmla="*/ 12744 w 71740"/>
                <a:gd name="connsiteY17" fmla="*/ 104411 h 127985"/>
                <a:gd name="connsiteX18" fmla="*/ 19298 w 71740"/>
                <a:gd name="connsiteY18" fmla="*/ 70961 h 127985"/>
                <a:gd name="connsiteX19" fmla="*/ 23727 w 71740"/>
                <a:gd name="connsiteY19" fmla="*/ 63143 h 127985"/>
                <a:gd name="connsiteX20" fmla="*/ 44806 w 71740"/>
                <a:gd name="connsiteY20" fmla="*/ 51145 h 127985"/>
                <a:gd name="connsiteX21" fmla="*/ 57737 w 71740"/>
                <a:gd name="connsiteY21" fmla="*/ 68779 h 127985"/>
                <a:gd name="connsiteX22" fmla="*/ 48526 w 71740"/>
                <a:gd name="connsiteY22" fmla="*/ 105320 h 127985"/>
                <a:gd name="connsiteX23" fmla="*/ 26384 w 71740"/>
                <a:gd name="connsiteY23" fmla="*/ 122955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1740" h="127985">
                  <a:moveTo>
                    <a:pt x="35240" y="5514"/>
                  </a:moveTo>
                  <a:cubicBezTo>
                    <a:pt x="35418" y="5150"/>
                    <a:pt x="35949" y="2787"/>
                    <a:pt x="35949" y="2605"/>
                  </a:cubicBezTo>
                  <a:cubicBezTo>
                    <a:pt x="35949" y="1696"/>
                    <a:pt x="35240" y="60"/>
                    <a:pt x="33115" y="60"/>
                  </a:cubicBezTo>
                  <a:cubicBezTo>
                    <a:pt x="29572" y="60"/>
                    <a:pt x="14870" y="1514"/>
                    <a:pt x="10441" y="1878"/>
                  </a:cubicBezTo>
                  <a:cubicBezTo>
                    <a:pt x="9024" y="2059"/>
                    <a:pt x="6544" y="2241"/>
                    <a:pt x="6544" y="6059"/>
                  </a:cubicBezTo>
                  <a:cubicBezTo>
                    <a:pt x="6544" y="8604"/>
                    <a:pt x="9024" y="8604"/>
                    <a:pt x="11150" y="8604"/>
                  </a:cubicBezTo>
                  <a:cubicBezTo>
                    <a:pt x="19653" y="8604"/>
                    <a:pt x="19653" y="9877"/>
                    <a:pt x="19653" y="11331"/>
                  </a:cubicBezTo>
                  <a:cubicBezTo>
                    <a:pt x="19653" y="12604"/>
                    <a:pt x="17881" y="19876"/>
                    <a:pt x="16818" y="24057"/>
                  </a:cubicBezTo>
                  <a:lnTo>
                    <a:pt x="12744" y="40782"/>
                  </a:lnTo>
                  <a:cubicBezTo>
                    <a:pt x="11150" y="46963"/>
                    <a:pt x="1408" y="86777"/>
                    <a:pt x="1053" y="89140"/>
                  </a:cubicBezTo>
                  <a:cubicBezTo>
                    <a:pt x="168" y="93503"/>
                    <a:pt x="168" y="95867"/>
                    <a:pt x="168" y="98048"/>
                  </a:cubicBezTo>
                  <a:cubicBezTo>
                    <a:pt x="168" y="116410"/>
                    <a:pt x="11504" y="128045"/>
                    <a:pt x="26207" y="128045"/>
                  </a:cubicBezTo>
                  <a:cubicBezTo>
                    <a:pt x="48349" y="128045"/>
                    <a:pt x="71908" y="103320"/>
                    <a:pt x="71908" y="76414"/>
                  </a:cubicBezTo>
                  <a:cubicBezTo>
                    <a:pt x="71908" y="55144"/>
                    <a:pt x="57560" y="46054"/>
                    <a:pt x="45337" y="46054"/>
                  </a:cubicBezTo>
                  <a:cubicBezTo>
                    <a:pt x="36126" y="46054"/>
                    <a:pt x="28332" y="51326"/>
                    <a:pt x="23018" y="56053"/>
                  </a:cubicBezTo>
                  <a:lnTo>
                    <a:pt x="35240" y="5514"/>
                  </a:lnTo>
                  <a:close/>
                  <a:moveTo>
                    <a:pt x="26384" y="122955"/>
                  </a:moveTo>
                  <a:cubicBezTo>
                    <a:pt x="17704" y="122955"/>
                    <a:pt x="12744" y="115137"/>
                    <a:pt x="12744" y="104411"/>
                  </a:cubicBezTo>
                  <a:cubicBezTo>
                    <a:pt x="12744" y="97685"/>
                    <a:pt x="14338" y="91504"/>
                    <a:pt x="19298" y="70961"/>
                  </a:cubicBezTo>
                  <a:cubicBezTo>
                    <a:pt x="20361" y="67506"/>
                    <a:pt x="20361" y="67143"/>
                    <a:pt x="23727" y="63143"/>
                  </a:cubicBezTo>
                  <a:cubicBezTo>
                    <a:pt x="30458" y="55144"/>
                    <a:pt x="38429" y="51145"/>
                    <a:pt x="44806" y="51145"/>
                  </a:cubicBezTo>
                  <a:cubicBezTo>
                    <a:pt x="51714" y="51145"/>
                    <a:pt x="57737" y="56417"/>
                    <a:pt x="57737" y="68779"/>
                  </a:cubicBezTo>
                  <a:cubicBezTo>
                    <a:pt x="57737" y="76233"/>
                    <a:pt x="53840" y="94776"/>
                    <a:pt x="48526" y="105320"/>
                  </a:cubicBezTo>
                  <a:cubicBezTo>
                    <a:pt x="44274" y="114228"/>
                    <a:pt x="35418" y="122955"/>
                    <a:pt x="26384" y="122955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C2F693A-28A5-D036-4263-4677B4F51435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467026" y="6865286"/>
              <a:ext cx="77762" cy="157618"/>
            </a:xfrm>
            <a:custGeom>
              <a:avLst/>
              <a:gdLst>
                <a:gd name="connsiteX0" fmla="*/ 77929 w 77762"/>
                <a:gd name="connsiteY0" fmla="*/ 6974 h 157618"/>
                <a:gd name="connsiteX1" fmla="*/ 70844 w 77762"/>
                <a:gd name="connsiteY1" fmla="*/ 66 h 157618"/>
                <a:gd name="connsiteX2" fmla="*/ 60924 w 77762"/>
                <a:gd name="connsiteY2" fmla="*/ 10065 h 157618"/>
                <a:gd name="connsiteX3" fmla="*/ 68010 w 77762"/>
                <a:gd name="connsiteY3" fmla="*/ 16973 h 157618"/>
                <a:gd name="connsiteX4" fmla="*/ 77929 w 77762"/>
                <a:gd name="connsiteY4" fmla="*/ 6974 h 157618"/>
                <a:gd name="connsiteX5" fmla="*/ 40376 w 77762"/>
                <a:gd name="connsiteY5" fmla="*/ 129505 h 157618"/>
                <a:gd name="connsiteX6" fmla="*/ 17526 w 77762"/>
                <a:gd name="connsiteY6" fmla="*/ 152594 h 157618"/>
                <a:gd name="connsiteX7" fmla="*/ 11149 w 77762"/>
                <a:gd name="connsiteY7" fmla="*/ 151503 h 157618"/>
                <a:gd name="connsiteX8" fmla="*/ 17172 w 77762"/>
                <a:gd name="connsiteY8" fmla="*/ 142231 h 157618"/>
                <a:gd name="connsiteX9" fmla="*/ 10263 w 77762"/>
                <a:gd name="connsiteY9" fmla="*/ 135505 h 157618"/>
                <a:gd name="connsiteX10" fmla="*/ 166 w 77762"/>
                <a:gd name="connsiteY10" fmla="*/ 146231 h 157618"/>
                <a:gd name="connsiteX11" fmla="*/ 17703 w 77762"/>
                <a:gd name="connsiteY11" fmla="*/ 157684 h 157618"/>
                <a:gd name="connsiteX12" fmla="*/ 54547 w 77762"/>
                <a:gd name="connsiteY12" fmla="*/ 128960 h 157618"/>
                <a:gd name="connsiteX13" fmla="*/ 70489 w 77762"/>
                <a:gd name="connsiteY13" fmla="*/ 63877 h 157618"/>
                <a:gd name="connsiteX14" fmla="*/ 71375 w 77762"/>
                <a:gd name="connsiteY14" fmla="*/ 57514 h 157618"/>
                <a:gd name="connsiteX15" fmla="*/ 52422 w 77762"/>
                <a:gd name="connsiteY15" fmla="*/ 40425 h 157618"/>
                <a:gd name="connsiteX16" fmla="*/ 21423 w 77762"/>
                <a:gd name="connsiteY16" fmla="*/ 68240 h 157618"/>
                <a:gd name="connsiteX17" fmla="*/ 24434 w 77762"/>
                <a:gd name="connsiteY17" fmla="*/ 70603 h 157618"/>
                <a:gd name="connsiteX18" fmla="*/ 27977 w 77762"/>
                <a:gd name="connsiteY18" fmla="*/ 67331 h 157618"/>
                <a:gd name="connsiteX19" fmla="*/ 51890 w 77762"/>
                <a:gd name="connsiteY19" fmla="*/ 45515 h 157618"/>
                <a:gd name="connsiteX20" fmla="*/ 57913 w 77762"/>
                <a:gd name="connsiteY20" fmla="*/ 54423 h 157618"/>
                <a:gd name="connsiteX21" fmla="*/ 57381 w 77762"/>
                <a:gd name="connsiteY21" fmla="*/ 59877 h 157618"/>
                <a:gd name="connsiteX22" fmla="*/ 40376 w 77762"/>
                <a:gd name="connsiteY22" fmla="*/ 129505 h 1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7762" h="157618">
                  <a:moveTo>
                    <a:pt x="77929" y="6974"/>
                  </a:moveTo>
                  <a:cubicBezTo>
                    <a:pt x="77929" y="3884"/>
                    <a:pt x="75626" y="66"/>
                    <a:pt x="70844" y="66"/>
                  </a:cubicBezTo>
                  <a:cubicBezTo>
                    <a:pt x="65707" y="66"/>
                    <a:pt x="60924" y="5156"/>
                    <a:pt x="60924" y="10065"/>
                  </a:cubicBezTo>
                  <a:cubicBezTo>
                    <a:pt x="60924" y="12973"/>
                    <a:pt x="63050" y="16973"/>
                    <a:pt x="68010" y="16973"/>
                  </a:cubicBezTo>
                  <a:cubicBezTo>
                    <a:pt x="72792" y="16973"/>
                    <a:pt x="77929" y="12246"/>
                    <a:pt x="77929" y="6974"/>
                  </a:cubicBezTo>
                  <a:close/>
                  <a:moveTo>
                    <a:pt x="40376" y="129505"/>
                  </a:moveTo>
                  <a:cubicBezTo>
                    <a:pt x="37365" y="142049"/>
                    <a:pt x="27977" y="152594"/>
                    <a:pt x="17526" y="152594"/>
                  </a:cubicBezTo>
                  <a:cubicBezTo>
                    <a:pt x="15223" y="152594"/>
                    <a:pt x="13097" y="152230"/>
                    <a:pt x="11149" y="151503"/>
                  </a:cubicBezTo>
                  <a:cubicBezTo>
                    <a:pt x="15754" y="149321"/>
                    <a:pt x="17172" y="144958"/>
                    <a:pt x="17172" y="142231"/>
                  </a:cubicBezTo>
                  <a:cubicBezTo>
                    <a:pt x="17172" y="137868"/>
                    <a:pt x="13806" y="135505"/>
                    <a:pt x="10263" y="135505"/>
                  </a:cubicBezTo>
                  <a:cubicBezTo>
                    <a:pt x="4772" y="135505"/>
                    <a:pt x="166" y="140413"/>
                    <a:pt x="166" y="146231"/>
                  </a:cubicBezTo>
                  <a:cubicBezTo>
                    <a:pt x="166" y="153139"/>
                    <a:pt x="7075" y="157684"/>
                    <a:pt x="17703" y="157684"/>
                  </a:cubicBezTo>
                  <a:cubicBezTo>
                    <a:pt x="28331" y="157684"/>
                    <a:pt x="49056" y="151139"/>
                    <a:pt x="54547" y="128960"/>
                  </a:cubicBezTo>
                  <a:lnTo>
                    <a:pt x="70489" y="63877"/>
                  </a:lnTo>
                  <a:cubicBezTo>
                    <a:pt x="71021" y="61877"/>
                    <a:pt x="71375" y="60241"/>
                    <a:pt x="71375" y="57514"/>
                  </a:cubicBezTo>
                  <a:cubicBezTo>
                    <a:pt x="71375" y="47515"/>
                    <a:pt x="63050" y="40425"/>
                    <a:pt x="52422" y="40425"/>
                  </a:cubicBezTo>
                  <a:cubicBezTo>
                    <a:pt x="32759" y="40425"/>
                    <a:pt x="21423" y="65695"/>
                    <a:pt x="21423" y="68240"/>
                  </a:cubicBezTo>
                  <a:cubicBezTo>
                    <a:pt x="21423" y="70603"/>
                    <a:pt x="23903" y="70603"/>
                    <a:pt x="24434" y="70603"/>
                  </a:cubicBezTo>
                  <a:cubicBezTo>
                    <a:pt x="26560" y="70603"/>
                    <a:pt x="26737" y="70058"/>
                    <a:pt x="27977" y="67331"/>
                  </a:cubicBezTo>
                  <a:cubicBezTo>
                    <a:pt x="32405" y="56787"/>
                    <a:pt x="41616" y="45515"/>
                    <a:pt x="51890" y="45515"/>
                  </a:cubicBezTo>
                  <a:cubicBezTo>
                    <a:pt x="56319" y="45515"/>
                    <a:pt x="57913" y="48606"/>
                    <a:pt x="57913" y="54423"/>
                  </a:cubicBezTo>
                  <a:cubicBezTo>
                    <a:pt x="57913" y="56423"/>
                    <a:pt x="57559" y="58968"/>
                    <a:pt x="57381" y="59877"/>
                  </a:cubicBezTo>
                  <a:lnTo>
                    <a:pt x="40376" y="129505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19337CF-9145-2E12-4D5F-D78236A549E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7666660" y="6766806"/>
              <a:ext cx="168279" cy="172967"/>
            </a:xfrm>
            <a:custGeom>
              <a:avLst/>
              <a:gdLst>
                <a:gd name="connsiteX0" fmla="*/ 89501 w 168279"/>
                <a:gd name="connsiteY0" fmla="*/ 91741 h 172967"/>
                <a:gd name="connsiteX1" fmla="*/ 160102 w 168279"/>
                <a:gd name="connsiteY1" fmla="*/ 91741 h 172967"/>
                <a:gd name="connsiteX2" fmla="*/ 168453 w 168279"/>
                <a:gd name="connsiteY2" fmla="*/ 86547 h 172967"/>
                <a:gd name="connsiteX3" fmla="*/ 160102 w 168279"/>
                <a:gd name="connsiteY3" fmla="*/ 81353 h 172967"/>
                <a:gd name="connsiteX4" fmla="*/ 89501 w 168279"/>
                <a:gd name="connsiteY4" fmla="*/ 81353 h 172967"/>
                <a:gd name="connsiteX5" fmla="*/ 89501 w 168279"/>
                <a:gd name="connsiteY5" fmla="*/ 8634 h 172967"/>
                <a:gd name="connsiteX6" fmla="*/ 84440 w 168279"/>
                <a:gd name="connsiteY6" fmla="*/ 63 h 172967"/>
                <a:gd name="connsiteX7" fmla="*/ 79379 w 168279"/>
                <a:gd name="connsiteY7" fmla="*/ 8634 h 172967"/>
                <a:gd name="connsiteX8" fmla="*/ 79379 w 168279"/>
                <a:gd name="connsiteY8" fmla="*/ 81353 h 172967"/>
                <a:gd name="connsiteX9" fmla="*/ 8524 w 168279"/>
                <a:gd name="connsiteY9" fmla="*/ 81353 h 172967"/>
                <a:gd name="connsiteX10" fmla="*/ 174 w 168279"/>
                <a:gd name="connsiteY10" fmla="*/ 86547 h 172967"/>
                <a:gd name="connsiteX11" fmla="*/ 8524 w 168279"/>
                <a:gd name="connsiteY11" fmla="*/ 91741 h 172967"/>
                <a:gd name="connsiteX12" fmla="*/ 79379 w 168279"/>
                <a:gd name="connsiteY12" fmla="*/ 91741 h 172967"/>
                <a:gd name="connsiteX13" fmla="*/ 79379 w 168279"/>
                <a:gd name="connsiteY13" fmla="*/ 164460 h 172967"/>
                <a:gd name="connsiteX14" fmla="*/ 84440 w 168279"/>
                <a:gd name="connsiteY14" fmla="*/ 173030 h 172967"/>
                <a:gd name="connsiteX15" fmla="*/ 89501 w 168279"/>
                <a:gd name="connsiteY15" fmla="*/ 164460 h 172967"/>
                <a:gd name="connsiteX16" fmla="*/ 89501 w 168279"/>
                <a:gd name="connsiteY16" fmla="*/ 91741 h 17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8279" h="172967">
                  <a:moveTo>
                    <a:pt x="89501" y="91741"/>
                  </a:moveTo>
                  <a:lnTo>
                    <a:pt x="160102" y="91741"/>
                  </a:lnTo>
                  <a:cubicBezTo>
                    <a:pt x="163645" y="91741"/>
                    <a:pt x="168453" y="91741"/>
                    <a:pt x="168453" y="86547"/>
                  </a:cubicBezTo>
                  <a:cubicBezTo>
                    <a:pt x="168453" y="81353"/>
                    <a:pt x="163645" y="81353"/>
                    <a:pt x="160102" y="81353"/>
                  </a:cubicBezTo>
                  <a:lnTo>
                    <a:pt x="89501" y="81353"/>
                  </a:lnTo>
                  <a:lnTo>
                    <a:pt x="89501" y="8634"/>
                  </a:lnTo>
                  <a:cubicBezTo>
                    <a:pt x="89501" y="4998"/>
                    <a:pt x="89501" y="63"/>
                    <a:pt x="84440" y="63"/>
                  </a:cubicBezTo>
                  <a:cubicBezTo>
                    <a:pt x="79379" y="63"/>
                    <a:pt x="79379" y="4998"/>
                    <a:pt x="79379" y="8634"/>
                  </a:cubicBezTo>
                  <a:lnTo>
                    <a:pt x="79379" y="81353"/>
                  </a:lnTo>
                  <a:lnTo>
                    <a:pt x="8524" y="81353"/>
                  </a:lnTo>
                  <a:cubicBezTo>
                    <a:pt x="4982" y="81353"/>
                    <a:pt x="174" y="81353"/>
                    <a:pt x="174" y="86547"/>
                  </a:cubicBezTo>
                  <a:cubicBezTo>
                    <a:pt x="174" y="91741"/>
                    <a:pt x="4982" y="91741"/>
                    <a:pt x="8524" y="91741"/>
                  </a:cubicBezTo>
                  <a:lnTo>
                    <a:pt x="79379" y="91741"/>
                  </a:lnTo>
                  <a:lnTo>
                    <a:pt x="79379" y="164460"/>
                  </a:lnTo>
                  <a:cubicBezTo>
                    <a:pt x="79379" y="168096"/>
                    <a:pt x="79379" y="173030"/>
                    <a:pt x="84440" y="173030"/>
                  </a:cubicBezTo>
                  <a:cubicBezTo>
                    <a:pt x="89501" y="173030"/>
                    <a:pt x="89501" y="168096"/>
                    <a:pt x="89501" y="164460"/>
                  </a:cubicBezTo>
                  <a:lnTo>
                    <a:pt x="89501" y="9174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A6064F5-70C8-FBA6-36AA-C87B3323A98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7983421" y="6723432"/>
              <a:ext cx="238627" cy="259710"/>
            </a:xfrm>
            <a:custGeom>
              <a:avLst/>
              <a:gdLst>
                <a:gd name="connsiteX0" fmla="*/ 92550 w 238627"/>
                <a:gd name="connsiteY0" fmla="*/ 138741 h 259710"/>
                <a:gd name="connsiteX1" fmla="*/ 2717 w 238627"/>
                <a:gd name="connsiteY1" fmla="*/ 252754 h 259710"/>
                <a:gd name="connsiteX2" fmla="*/ 439 w 238627"/>
                <a:gd name="connsiteY2" fmla="*/ 256909 h 259710"/>
                <a:gd name="connsiteX3" fmla="*/ 7272 w 238627"/>
                <a:gd name="connsiteY3" fmla="*/ 259766 h 259710"/>
                <a:gd name="connsiteX4" fmla="*/ 217051 w 238627"/>
                <a:gd name="connsiteY4" fmla="*/ 259766 h 259710"/>
                <a:gd name="connsiteX5" fmla="*/ 238814 w 238627"/>
                <a:gd name="connsiteY5" fmla="*/ 195098 h 259710"/>
                <a:gd name="connsiteX6" fmla="*/ 232487 w 238627"/>
                <a:gd name="connsiteY6" fmla="*/ 195098 h 259710"/>
                <a:gd name="connsiteX7" fmla="*/ 187697 w 238627"/>
                <a:gd name="connsiteY7" fmla="*/ 237950 h 259710"/>
                <a:gd name="connsiteX8" fmla="*/ 128989 w 238627"/>
                <a:gd name="connsiteY8" fmla="*/ 245482 h 259710"/>
                <a:gd name="connsiteX9" fmla="*/ 21443 w 238627"/>
                <a:gd name="connsiteY9" fmla="*/ 245482 h 259710"/>
                <a:gd name="connsiteX10" fmla="*/ 109251 w 238627"/>
                <a:gd name="connsiteY10" fmla="*/ 134066 h 259710"/>
                <a:gd name="connsiteX11" fmla="*/ 111529 w 238627"/>
                <a:gd name="connsiteY11" fmla="*/ 129911 h 259710"/>
                <a:gd name="connsiteX12" fmla="*/ 109757 w 238627"/>
                <a:gd name="connsiteY12" fmla="*/ 126275 h 259710"/>
                <a:gd name="connsiteX13" fmla="*/ 27516 w 238627"/>
                <a:gd name="connsiteY13" fmla="*/ 10444 h 259710"/>
                <a:gd name="connsiteX14" fmla="*/ 127724 w 238627"/>
                <a:gd name="connsiteY14" fmla="*/ 10444 h 259710"/>
                <a:gd name="connsiteX15" fmla="*/ 232487 w 238627"/>
                <a:gd name="connsiteY15" fmla="*/ 60828 h 259710"/>
                <a:gd name="connsiteX16" fmla="*/ 238814 w 238627"/>
                <a:gd name="connsiteY16" fmla="*/ 60828 h 259710"/>
                <a:gd name="connsiteX17" fmla="*/ 217051 w 238627"/>
                <a:gd name="connsiteY17" fmla="*/ 56 h 259710"/>
                <a:gd name="connsiteX18" fmla="*/ 7272 w 238627"/>
                <a:gd name="connsiteY18" fmla="*/ 56 h 259710"/>
                <a:gd name="connsiteX19" fmla="*/ 186 w 238627"/>
                <a:gd name="connsiteY19" fmla="*/ 8366 h 259710"/>
                <a:gd name="connsiteX20" fmla="*/ 92550 w 238627"/>
                <a:gd name="connsiteY20" fmla="*/ 138741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8627" h="259710">
                  <a:moveTo>
                    <a:pt x="92550" y="138741"/>
                  </a:moveTo>
                  <a:lnTo>
                    <a:pt x="2717" y="252754"/>
                  </a:lnTo>
                  <a:cubicBezTo>
                    <a:pt x="692" y="255351"/>
                    <a:pt x="439" y="255870"/>
                    <a:pt x="439" y="256909"/>
                  </a:cubicBezTo>
                  <a:cubicBezTo>
                    <a:pt x="439" y="259766"/>
                    <a:pt x="2717" y="259766"/>
                    <a:pt x="7272" y="259766"/>
                  </a:cubicBezTo>
                  <a:lnTo>
                    <a:pt x="217051" y="259766"/>
                  </a:lnTo>
                  <a:lnTo>
                    <a:pt x="238814" y="195098"/>
                  </a:lnTo>
                  <a:lnTo>
                    <a:pt x="232487" y="195098"/>
                  </a:lnTo>
                  <a:cubicBezTo>
                    <a:pt x="226161" y="214576"/>
                    <a:pt x="209207" y="230419"/>
                    <a:pt x="187697" y="237950"/>
                  </a:cubicBezTo>
                  <a:cubicBezTo>
                    <a:pt x="183648" y="239249"/>
                    <a:pt x="166188" y="245482"/>
                    <a:pt x="128989" y="245482"/>
                  </a:cubicBezTo>
                  <a:lnTo>
                    <a:pt x="21443" y="245482"/>
                  </a:lnTo>
                  <a:lnTo>
                    <a:pt x="109251" y="134066"/>
                  </a:lnTo>
                  <a:cubicBezTo>
                    <a:pt x="111023" y="131729"/>
                    <a:pt x="111529" y="130950"/>
                    <a:pt x="111529" y="129911"/>
                  </a:cubicBezTo>
                  <a:cubicBezTo>
                    <a:pt x="111529" y="128872"/>
                    <a:pt x="111276" y="128612"/>
                    <a:pt x="109757" y="126275"/>
                  </a:cubicBezTo>
                  <a:lnTo>
                    <a:pt x="27516" y="10444"/>
                  </a:lnTo>
                  <a:lnTo>
                    <a:pt x="127724" y="10444"/>
                  </a:lnTo>
                  <a:cubicBezTo>
                    <a:pt x="156572" y="10444"/>
                    <a:pt x="214774" y="12262"/>
                    <a:pt x="232487" y="60828"/>
                  </a:cubicBezTo>
                  <a:lnTo>
                    <a:pt x="238814" y="60828"/>
                  </a:lnTo>
                  <a:lnTo>
                    <a:pt x="217051" y="56"/>
                  </a:lnTo>
                  <a:lnTo>
                    <a:pt x="7272" y="56"/>
                  </a:lnTo>
                  <a:cubicBezTo>
                    <a:pt x="439" y="56"/>
                    <a:pt x="186" y="315"/>
                    <a:pt x="186" y="8366"/>
                  </a:cubicBezTo>
                  <a:lnTo>
                    <a:pt x="92550" y="13874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46A20D0-8B13-F983-905C-06CA3C5575BA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7916345" y="7072506"/>
              <a:ext cx="90339" cy="81990"/>
            </a:xfrm>
            <a:custGeom>
              <a:avLst/>
              <a:gdLst>
                <a:gd name="connsiteX0" fmla="*/ 64130 w 90339"/>
                <a:gd name="connsiteY0" fmla="*/ 10798 h 81990"/>
                <a:gd name="connsiteX1" fmla="*/ 45885 w 90339"/>
                <a:gd name="connsiteY1" fmla="*/ 72 h 81990"/>
                <a:gd name="connsiteX2" fmla="*/ 184 w 90339"/>
                <a:gd name="connsiteY2" fmla="*/ 51884 h 81990"/>
                <a:gd name="connsiteX3" fmla="*/ 26931 w 90339"/>
                <a:gd name="connsiteY3" fmla="*/ 82063 h 81990"/>
                <a:gd name="connsiteX4" fmla="*/ 52085 w 90339"/>
                <a:gd name="connsiteY4" fmla="*/ 69337 h 81990"/>
                <a:gd name="connsiteX5" fmla="*/ 70330 w 90339"/>
                <a:gd name="connsiteY5" fmla="*/ 82063 h 81990"/>
                <a:gd name="connsiteX6" fmla="*/ 84323 w 90339"/>
                <a:gd name="connsiteY6" fmla="*/ 72428 h 81990"/>
                <a:gd name="connsiteX7" fmla="*/ 90523 w 90339"/>
                <a:gd name="connsiteY7" fmla="*/ 54248 h 81990"/>
                <a:gd name="connsiteX8" fmla="*/ 87689 w 90339"/>
                <a:gd name="connsiteY8" fmla="*/ 51884 h 81990"/>
                <a:gd name="connsiteX9" fmla="*/ 83792 w 90339"/>
                <a:gd name="connsiteY9" fmla="*/ 57520 h 81990"/>
                <a:gd name="connsiteX10" fmla="*/ 70861 w 90339"/>
                <a:gd name="connsiteY10" fmla="*/ 76972 h 81990"/>
                <a:gd name="connsiteX11" fmla="*/ 65015 w 90339"/>
                <a:gd name="connsiteY11" fmla="*/ 68064 h 81990"/>
                <a:gd name="connsiteX12" fmla="*/ 67673 w 90339"/>
                <a:gd name="connsiteY12" fmla="*/ 53702 h 81990"/>
                <a:gd name="connsiteX13" fmla="*/ 71570 w 90339"/>
                <a:gd name="connsiteY13" fmla="*/ 37341 h 81990"/>
                <a:gd name="connsiteX14" fmla="*/ 75112 w 90339"/>
                <a:gd name="connsiteY14" fmla="*/ 23524 h 81990"/>
                <a:gd name="connsiteX15" fmla="*/ 78301 w 90339"/>
                <a:gd name="connsiteY15" fmla="*/ 9344 h 81990"/>
                <a:gd name="connsiteX16" fmla="*/ 72278 w 90339"/>
                <a:gd name="connsiteY16" fmla="*/ 3526 h 81990"/>
                <a:gd name="connsiteX17" fmla="*/ 64130 w 90339"/>
                <a:gd name="connsiteY17" fmla="*/ 10798 h 81990"/>
                <a:gd name="connsiteX18" fmla="*/ 52793 w 90339"/>
                <a:gd name="connsiteY18" fmla="*/ 57520 h 81990"/>
                <a:gd name="connsiteX19" fmla="*/ 43759 w 90339"/>
                <a:gd name="connsiteY19" fmla="*/ 69701 h 81990"/>
                <a:gd name="connsiteX20" fmla="*/ 27463 w 90339"/>
                <a:gd name="connsiteY20" fmla="*/ 76972 h 81990"/>
                <a:gd name="connsiteX21" fmla="*/ 14532 w 90339"/>
                <a:gd name="connsiteY21" fmla="*/ 59338 h 81990"/>
                <a:gd name="connsiteX22" fmla="*/ 23743 w 90339"/>
                <a:gd name="connsiteY22" fmla="*/ 22433 h 81990"/>
                <a:gd name="connsiteX23" fmla="*/ 45885 w 90339"/>
                <a:gd name="connsiteY23" fmla="*/ 5163 h 81990"/>
                <a:gd name="connsiteX24" fmla="*/ 61650 w 90339"/>
                <a:gd name="connsiteY24" fmla="*/ 20979 h 81990"/>
                <a:gd name="connsiteX25" fmla="*/ 61118 w 90339"/>
                <a:gd name="connsiteY25" fmla="*/ 23524 h 81990"/>
                <a:gd name="connsiteX26" fmla="*/ 52793 w 90339"/>
                <a:gd name="connsiteY26" fmla="*/ 57520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339" h="81990">
                  <a:moveTo>
                    <a:pt x="64130" y="10798"/>
                  </a:moveTo>
                  <a:cubicBezTo>
                    <a:pt x="60410" y="4799"/>
                    <a:pt x="54387" y="72"/>
                    <a:pt x="45885" y="72"/>
                  </a:cubicBezTo>
                  <a:cubicBezTo>
                    <a:pt x="23211" y="72"/>
                    <a:pt x="184" y="25706"/>
                    <a:pt x="184" y="51884"/>
                  </a:cubicBezTo>
                  <a:cubicBezTo>
                    <a:pt x="184" y="69519"/>
                    <a:pt x="11698" y="82063"/>
                    <a:pt x="26931" y="82063"/>
                  </a:cubicBezTo>
                  <a:cubicBezTo>
                    <a:pt x="36497" y="82063"/>
                    <a:pt x="44999" y="76427"/>
                    <a:pt x="52085" y="69337"/>
                  </a:cubicBezTo>
                  <a:cubicBezTo>
                    <a:pt x="55450" y="80245"/>
                    <a:pt x="65724" y="82063"/>
                    <a:pt x="70330" y="82063"/>
                  </a:cubicBezTo>
                  <a:cubicBezTo>
                    <a:pt x="76706" y="82063"/>
                    <a:pt x="81135" y="78063"/>
                    <a:pt x="84323" y="72428"/>
                  </a:cubicBezTo>
                  <a:cubicBezTo>
                    <a:pt x="88220" y="65337"/>
                    <a:pt x="90523" y="54975"/>
                    <a:pt x="90523" y="54248"/>
                  </a:cubicBezTo>
                  <a:cubicBezTo>
                    <a:pt x="90523" y="51884"/>
                    <a:pt x="88220" y="51884"/>
                    <a:pt x="87689" y="51884"/>
                  </a:cubicBezTo>
                  <a:cubicBezTo>
                    <a:pt x="85209" y="51884"/>
                    <a:pt x="85032" y="52612"/>
                    <a:pt x="83792" y="57520"/>
                  </a:cubicBezTo>
                  <a:cubicBezTo>
                    <a:pt x="81666" y="66246"/>
                    <a:pt x="78301" y="76972"/>
                    <a:pt x="70861" y="76972"/>
                  </a:cubicBezTo>
                  <a:cubicBezTo>
                    <a:pt x="66255" y="76972"/>
                    <a:pt x="65015" y="72973"/>
                    <a:pt x="65015" y="68064"/>
                  </a:cubicBezTo>
                  <a:cubicBezTo>
                    <a:pt x="65015" y="64974"/>
                    <a:pt x="66433" y="58429"/>
                    <a:pt x="67673" y="53702"/>
                  </a:cubicBezTo>
                  <a:cubicBezTo>
                    <a:pt x="68912" y="48794"/>
                    <a:pt x="70684" y="41340"/>
                    <a:pt x="71570" y="37341"/>
                  </a:cubicBezTo>
                  <a:lnTo>
                    <a:pt x="75112" y="23524"/>
                  </a:lnTo>
                  <a:cubicBezTo>
                    <a:pt x="76175" y="18797"/>
                    <a:pt x="78301" y="10253"/>
                    <a:pt x="78301" y="9344"/>
                  </a:cubicBezTo>
                  <a:cubicBezTo>
                    <a:pt x="78301" y="5344"/>
                    <a:pt x="75112" y="3526"/>
                    <a:pt x="72278" y="3526"/>
                  </a:cubicBezTo>
                  <a:cubicBezTo>
                    <a:pt x="69267" y="3526"/>
                    <a:pt x="65193" y="5708"/>
                    <a:pt x="64130" y="10798"/>
                  </a:cubicBezTo>
                  <a:close/>
                  <a:moveTo>
                    <a:pt x="52793" y="57520"/>
                  </a:moveTo>
                  <a:cubicBezTo>
                    <a:pt x="51553" y="62610"/>
                    <a:pt x="47656" y="66246"/>
                    <a:pt x="43759" y="69701"/>
                  </a:cubicBezTo>
                  <a:cubicBezTo>
                    <a:pt x="42165" y="71155"/>
                    <a:pt x="35080" y="76972"/>
                    <a:pt x="27463" y="76972"/>
                  </a:cubicBezTo>
                  <a:cubicBezTo>
                    <a:pt x="20909" y="76972"/>
                    <a:pt x="14532" y="72246"/>
                    <a:pt x="14532" y="59338"/>
                  </a:cubicBezTo>
                  <a:cubicBezTo>
                    <a:pt x="14532" y="49703"/>
                    <a:pt x="19669" y="29705"/>
                    <a:pt x="23743" y="22433"/>
                  </a:cubicBezTo>
                  <a:cubicBezTo>
                    <a:pt x="31891" y="7889"/>
                    <a:pt x="40925" y="5163"/>
                    <a:pt x="45885" y="5163"/>
                  </a:cubicBezTo>
                  <a:cubicBezTo>
                    <a:pt x="58284" y="5163"/>
                    <a:pt x="61650" y="18979"/>
                    <a:pt x="61650" y="20979"/>
                  </a:cubicBezTo>
                  <a:cubicBezTo>
                    <a:pt x="61650" y="21706"/>
                    <a:pt x="61296" y="22979"/>
                    <a:pt x="61118" y="23524"/>
                  </a:cubicBezTo>
                  <a:lnTo>
                    <a:pt x="52793" y="57520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E0B47CE-880B-9E7B-A3F4-BD3A247FCB7F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8026996" y="7026511"/>
              <a:ext cx="71740" cy="127985"/>
            </a:xfrm>
            <a:custGeom>
              <a:avLst/>
              <a:gdLst>
                <a:gd name="connsiteX0" fmla="*/ 35261 w 71740"/>
                <a:gd name="connsiteY0" fmla="*/ 5526 h 127985"/>
                <a:gd name="connsiteX1" fmla="*/ 35970 w 71740"/>
                <a:gd name="connsiteY1" fmla="*/ 2617 h 127985"/>
                <a:gd name="connsiteX2" fmla="*/ 33135 w 71740"/>
                <a:gd name="connsiteY2" fmla="*/ 72 h 127985"/>
                <a:gd name="connsiteX3" fmla="*/ 10462 w 71740"/>
                <a:gd name="connsiteY3" fmla="*/ 1890 h 127985"/>
                <a:gd name="connsiteX4" fmla="*/ 6565 w 71740"/>
                <a:gd name="connsiteY4" fmla="*/ 6072 h 127985"/>
                <a:gd name="connsiteX5" fmla="*/ 11170 w 71740"/>
                <a:gd name="connsiteY5" fmla="*/ 8617 h 127985"/>
                <a:gd name="connsiteX6" fmla="*/ 19673 w 71740"/>
                <a:gd name="connsiteY6" fmla="*/ 11344 h 127985"/>
                <a:gd name="connsiteX7" fmla="*/ 16839 w 71740"/>
                <a:gd name="connsiteY7" fmla="*/ 24069 h 127985"/>
                <a:gd name="connsiteX8" fmla="*/ 12765 w 71740"/>
                <a:gd name="connsiteY8" fmla="*/ 40795 h 127985"/>
                <a:gd name="connsiteX9" fmla="*/ 1074 w 71740"/>
                <a:gd name="connsiteY9" fmla="*/ 89153 h 127985"/>
                <a:gd name="connsiteX10" fmla="*/ 188 w 71740"/>
                <a:gd name="connsiteY10" fmla="*/ 98061 h 127985"/>
                <a:gd name="connsiteX11" fmla="*/ 26227 w 71740"/>
                <a:gd name="connsiteY11" fmla="*/ 128057 h 127985"/>
                <a:gd name="connsiteX12" fmla="*/ 71928 w 71740"/>
                <a:gd name="connsiteY12" fmla="*/ 76427 h 127985"/>
                <a:gd name="connsiteX13" fmla="*/ 45358 w 71740"/>
                <a:gd name="connsiteY13" fmla="*/ 46067 h 127985"/>
                <a:gd name="connsiteX14" fmla="*/ 23039 w 71740"/>
                <a:gd name="connsiteY14" fmla="*/ 56066 h 127985"/>
                <a:gd name="connsiteX15" fmla="*/ 35261 w 71740"/>
                <a:gd name="connsiteY15" fmla="*/ 5526 h 127985"/>
                <a:gd name="connsiteX16" fmla="*/ 26404 w 71740"/>
                <a:gd name="connsiteY16" fmla="*/ 122967 h 127985"/>
                <a:gd name="connsiteX17" fmla="*/ 12765 w 71740"/>
                <a:gd name="connsiteY17" fmla="*/ 104424 h 127985"/>
                <a:gd name="connsiteX18" fmla="*/ 19319 w 71740"/>
                <a:gd name="connsiteY18" fmla="*/ 70973 h 127985"/>
                <a:gd name="connsiteX19" fmla="*/ 23747 w 71740"/>
                <a:gd name="connsiteY19" fmla="*/ 63156 h 127985"/>
                <a:gd name="connsiteX20" fmla="*/ 44826 w 71740"/>
                <a:gd name="connsiteY20" fmla="*/ 51157 h 127985"/>
                <a:gd name="connsiteX21" fmla="*/ 57757 w 71740"/>
                <a:gd name="connsiteY21" fmla="*/ 68792 h 127985"/>
                <a:gd name="connsiteX22" fmla="*/ 48546 w 71740"/>
                <a:gd name="connsiteY22" fmla="*/ 105333 h 127985"/>
                <a:gd name="connsiteX23" fmla="*/ 26404 w 71740"/>
                <a:gd name="connsiteY23" fmla="*/ 122967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1740" h="127985">
                  <a:moveTo>
                    <a:pt x="35261" y="5526"/>
                  </a:moveTo>
                  <a:cubicBezTo>
                    <a:pt x="35438" y="5163"/>
                    <a:pt x="35970" y="2799"/>
                    <a:pt x="35970" y="2617"/>
                  </a:cubicBezTo>
                  <a:cubicBezTo>
                    <a:pt x="35970" y="1708"/>
                    <a:pt x="35261" y="72"/>
                    <a:pt x="33135" y="72"/>
                  </a:cubicBezTo>
                  <a:cubicBezTo>
                    <a:pt x="29593" y="72"/>
                    <a:pt x="14890" y="1527"/>
                    <a:pt x="10462" y="1890"/>
                  </a:cubicBezTo>
                  <a:cubicBezTo>
                    <a:pt x="9045" y="2072"/>
                    <a:pt x="6565" y="2254"/>
                    <a:pt x="6565" y="6072"/>
                  </a:cubicBezTo>
                  <a:cubicBezTo>
                    <a:pt x="6565" y="8617"/>
                    <a:pt x="9045" y="8617"/>
                    <a:pt x="11170" y="8617"/>
                  </a:cubicBezTo>
                  <a:cubicBezTo>
                    <a:pt x="19673" y="8617"/>
                    <a:pt x="19673" y="9889"/>
                    <a:pt x="19673" y="11344"/>
                  </a:cubicBezTo>
                  <a:cubicBezTo>
                    <a:pt x="19673" y="12616"/>
                    <a:pt x="17902" y="19888"/>
                    <a:pt x="16839" y="24069"/>
                  </a:cubicBezTo>
                  <a:lnTo>
                    <a:pt x="12765" y="40795"/>
                  </a:lnTo>
                  <a:cubicBezTo>
                    <a:pt x="11170" y="46976"/>
                    <a:pt x="1428" y="86789"/>
                    <a:pt x="1074" y="89153"/>
                  </a:cubicBezTo>
                  <a:cubicBezTo>
                    <a:pt x="188" y="93516"/>
                    <a:pt x="188" y="95879"/>
                    <a:pt x="188" y="98061"/>
                  </a:cubicBezTo>
                  <a:cubicBezTo>
                    <a:pt x="188" y="116422"/>
                    <a:pt x="11525" y="128057"/>
                    <a:pt x="26227" y="128057"/>
                  </a:cubicBezTo>
                  <a:cubicBezTo>
                    <a:pt x="48369" y="128057"/>
                    <a:pt x="71928" y="103333"/>
                    <a:pt x="71928" y="76427"/>
                  </a:cubicBezTo>
                  <a:cubicBezTo>
                    <a:pt x="71928" y="55157"/>
                    <a:pt x="57580" y="46067"/>
                    <a:pt x="45358" y="46067"/>
                  </a:cubicBezTo>
                  <a:cubicBezTo>
                    <a:pt x="36147" y="46067"/>
                    <a:pt x="28353" y="51339"/>
                    <a:pt x="23039" y="56066"/>
                  </a:cubicBezTo>
                  <a:lnTo>
                    <a:pt x="35261" y="5526"/>
                  </a:lnTo>
                  <a:close/>
                  <a:moveTo>
                    <a:pt x="26404" y="122967"/>
                  </a:moveTo>
                  <a:cubicBezTo>
                    <a:pt x="17725" y="122967"/>
                    <a:pt x="12765" y="115150"/>
                    <a:pt x="12765" y="104424"/>
                  </a:cubicBezTo>
                  <a:cubicBezTo>
                    <a:pt x="12765" y="97697"/>
                    <a:pt x="14359" y="91516"/>
                    <a:pt x="19319" y="70973"/>
                  </a:cubicBezTo>
                  <a:cubicBezTo>
                    <a:pt x="20382" y="67519"/>
                    <a:pt x="20382" y="67155"/>
                    <a:pt x="23747" y="63156"/>
                  </a:cubicBezTo>
                  <a:cubicBezTo>
                    <a:pt x="30478" y="55157"/>
                    <a:pt x="38449" y="51157"/>
                    <a:pt x="44826" y="51157"/>
                  </a:cubicBezTo>
                  <a:cubicBezTo>
                    <a:pt x="51735" y="51157"/>
                    <a:pt x="57757" y="56429"/>
                    <a:pt x="57757" y="68792"/>
                  </a:cubicBezTo>
                  <a:cubicBezTo>
                    <a:pt x="57757" y="76245"/>
                    <a:pt x="53860" y="94789"/>
                    <a:pt x="48546" y="105333"/>
                  </a:cubicBezTo>
                  <a:cubicBezTo>
                    <a:pt x="44295" y="114241"/>
                    <a:pt x="35438" y="122967"/>
                    <a:pt x="26404" y="122967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D71C8CF-27C6-F453-3C8E-79EA43DD8F4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115277" y="7072506"/>
              <a:ext cx="76699" cy="81990"/>
            </a:xfrm>
            <a:custGeom>
              <a:avLst/>
              <a:gdLst>
                <a:gd name="connsiteX0" fmla="*/ 66795 w 76699"/>
                <a:gd name="connsiteY0" fmla="*/ 10616 h 81990"/>
                <a:gd name="connsiteX1" fmla="*/ 57761 w 76699"/>
                <a:gd name="connsiteY1" fmla="*/ 20797 h 81990"/>
                <a:gd name="connsiteX2" fmla="*/ 64669 w 76699"/>
                <a:gd name="connsiteY2" fmla="*/ 27524 h 81990"/>
                <a:gd name="connsiteX3" fmla="*/ 74766 w 76699"/>
                <a:gd name="connsiteY3" fmla="*/ 15889 h 81990"/>
                <a:gd name="connsiteX4" fmla="*/ 51384 w 76699"/>
                <a:gd name="connsiteY4" fmla="*/ 72 h 81990"/>
                <a:gd name="connsiteX5" fmla="*/ 192 w 76699"/>
                <a:gd name="connsiteY5" fmla="*/ 50430 h 81990"/>
                <a:gd name="connsiteX6" fmla="*/ 32962 w 76699"/>
                <a:gd name="connsiteY6" fmla="*/ 82063 h 81990"/>
                <a:gd name="connsiteX7" fmla="*/ 76891 w 76699"/>
                <a:gd name="connsiteY7" fmla="*/ 61520 h 81990"/>
                <a:gd name="connsiteX8" fmla="*/ 73880 w 76699"/>
                <a:gd name="connsiteY8" fmla="*/ 58429 h 81990"/>
                <a:gd name="connsiteX9" fmla="*/ 71046 w 76699"/>
                <a:gd name="connsiteY9" fmla="*/ 60247 h 81990"/>
                <a:gd name="connsiteX10" fmla="*/ 33316 w 76699"/>
                <a:gd name="connsiteY10" fmla="*/ 76972 h 81990"/>
                <a:gd name="connsiteX11" fmla="*/ 14894 w 76699"/>
                <a:gd name="connsiteY11" fmla="*/ 56793 h 81990"/>
                <a:gd name="connsiteX12" fmla="*/ 26585 w 76699"/>
                <a:gd name="connsiteY12" fmla="*/ 19161 h 81990"/>
                <a:gd name="connsiteX13" fmla="*/ 51384 w 76699"/>
                <a:gd name="connsiteY13" fmla="*/ 5163 h 81990"/>
                <a:gd name="connsiteX14" fmla="*/ 66795 w 76699"/>
                <a:gd name="connsiteY14" fmla="*/ 10616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6699" h="81990">
                  <a:moveTo>
                    <a:pt x="66795" y="10616"/>
                  </a:moveTo>
                  <a:cubicBezTo>
                    <a:pt x="60418" y="11707"/>
                    <a:pt x="57761" y="16798"/>
                    <a:pt x="57761" y="20797"/>
                  </a:cubicBezTo>
                  <a:cubicBezTo>
                    <a:pt x="57761" y="25706"/>
                    <a:pt x="61481" y="27524"/>
                    <a:pt x="64669" y="27524"/>
                  </a:cubicBezTo>
                  <a:cubicBezTo>
                    <a:pt x="68566" y="27524"/>
                    <a:pt x="74766" y="24615"/>
                    <a:pt x="74766" y="15889"/>
                  </a:cubicBezTo>
                  <a:cubicBezTo>
                    <a:pt x="74766" y="3526"/>
                    <a:pt x="60949" y="72"/>
                    <a:pt x="51384" y="72"/>
                  </a:cubicBezTo>
                  <a:cubicBezTo>
                    <a:pt x="24813" y="72"/>
                    <a:pt x="192" y="25160"/>
                    <a:pt x="192" y="50430"/>
                  </a:cubicBezTo>
                  <a:cubicBezTo>
                    <a:pt x="192" y="66065"/>
                    <a:pt x="10820" y="82063"/>
                    <a:pt x="32962" y="82063"/>
                  </a:cubicBezTo>
                  <a:cubicBezTo>
                    <a:pt x="62898" y="82063"/>
                    <a:pt x="76891" y="64065"/>
                    <a:pt x="76891" y="61520"/>
                  </a:cubicBezTo>
                  <a:cubicBezTo>
                    <a:pt x="76891" y="60429"/>
                    <a:pt x="75297" y="58429"/>
                    <a:pt x="73880" y="58429"/>
                  </a:cubicBezTo>
                  <a:cubicBezTo>
                    <a:pt x="72817" y="58429"/>
                    <a:pt x="72463" y="58793"/>
                    <a:pt x="71046" y="60247"/>
                  </a:cubicBezTo>
                  <a:cubicBezTo>
                    <a:pt x="57229" y="76972"/>
                    <a:pt x="36504" y="76972"/>
                    <a:pt x="33316" y="76972"/>
                  </a:cubicBezTo>
                  <a:cubicBezTo>
                    <a:pt x="20562" y="76972"/>
                    <a:pt x="14894" y="68064"/>
                    <a:pt x="14894" y="56793"/>
                  </a:cubicBezTo>
                  <a:cubicBezTo>
                    <a:pt x="14894" y="51521"/>
                    <a:pt x="17374" y="31705"/>
                    <a:pt x="26585" y="19161"/>
                  </a:cubicBezTo>
                  <a:cubicBezTo>
                    <a:pt x="33316" y="10253"/>
                    <a:pt x="42527" y="5163"/>
                    <a:pt x="51384" y="5163"/>
                  </a:cubicBezTo>
                  <a:cubicBezTo>
                    <a:pt x="53864" y="5163"/>
                    <a:pt x="62366" y="5526"/>
                    <a:pt x="66795" y="10616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77FE1EF-D406-696F-52A3-1A0DB83CABD7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8205534" y="7026511"/>
              <a:ext cx="91047" cy="127985"/>
            </a:xfrm>
            <a:custGeom>
              <a:avLst/>
              <a:gdLst>
                <a:gd name="connsiteX0" fmla="*/ 90534 w 91047"/>
                <a:gd name="connsiteY0" fmla="*/ 5526 h 127985"/>
                <a:gd name="connsiteX1" fmla="*/ 91243 w 91047"/>
                <a:gd name="connsiteY1" fmla="*/ 2617 h 127985"/>
                <a:gd name="connsiteX2" fmla="*/ 88409 w 91047"/>
                <a:gd name="connsiteY2" fmla="*/ 72 h 127985"/>
                <a:gd name="connsiteX3" fmla="*/ 65735 w 91047"/>
                <a:gd name="connsiteY3" fmla="*/ 1890 h 127985"/>
                <a:gd name="connsiteX4" fmla="*/ 61838 w 91047"/>
                <a:gd name="connsiteY4" fmla="*/ 6072 h 127985"/>
                <a:gd name="connsiteX5" fmla="*/ 66444 w 91047"/>
                <a:gd name="connsiteY5" fmla="*/ 8617 h 127985"/>
                <a:gd name="connsiteX6" fmla="*/ 74946 w 91047"/>
                <a:gd name="connsiteY6" fmla="*/ 11344 h 127985"/>
                <a:gd name="connsiteX7" fmla="*/ 74238 w 91047"/>
                <a:gd name="connsiteY7" fmla="*/ 15343 h 127985"/>
                <a:gd name="connsiteX8" fmla="*/ 64141 w 91047"/>
                <a:gd name="connsiteY8" fmla="*/ 56793 h 127985"/>
                <a:gd name="connsiteX9" fmla="*/ 45896 w 91047"/>
                <a:gd name="connsiteY9" fmla="*/ 46067 h 127985"/>
                <a:gd name="connsiteX10" fmla="*/ 195 w 91047"/>
                <a:gd name="connsiteY10" fmla="*/ 97879 h 127985"/>
                <a:gd name="connsiteX11" fmla="*/ 26943 w 91047"/>
                <a:gd name="connsiteY11" fmla="*/ 128057 h 127985"/>
                <a:gd name="connsiteX12" fmla="*/ 52096 w 91047"/>
                <a:gd name="connsiteY12" fmla="*/ 115332 h 127985"/>
                <a:gd name="connsiteX13" fmla="*/ 70341 w 91047"/>
                <a:gd name="connsiteY13" fmla="*/ 128057 h 127985"/>
                <a:gd name="connsiteX14" fmla="*/ 84335 w 91047"/>
                <a:gd name="connsiteY14" fmla="*/ 118422 h 127985"/>
                <a:gd name="connsiteX15" fmla="*/ 90534 w 91047"/>
                <a:gd name="connsiteY15" fmla="*/ 100242 h 127985"/>
                <a:gd name="connsiteX16" fmla="*/ 87700 w 91047"/>
                <a:gd name="connsiteY16" fmla="*/ 97879 h 127985"/>
                <a:gd name="connsiteX17" fmla="*/ 83803 w 91047"/>
                <a:gd name="connsiteY17" fmla="*/ 103515 h 127985"/>
                <a:gd name="connsiteX18" fmla="*/ 70872 w 91047"/>
                <a:gd name="connsiteY18" fmla="*/ 122967 h 127985"/>
                <a:gd name="connsiteX19" fmla="*/ 65027 w 91047"/>
                <a:gd name="connsiteY19" fmla="*/ 114059 h 127985"/>
                <a:gd name="connsiteX20" fmla="*/ 65913 w 91047"/>
                <a:gd name="connsiteY20" fmla="*/ 106605 h 127985"/>
                <a:gd name="connsiteX21" fmla="*/ 90534 w 91047"/>
                <a:gd name="connsiteY21" fmla="*/ 5526 h 127985"/>
                <a:gd name="connsiteX22" fmla="*/ 52804 w 91047"/>
                <a:gd name="connsiteY22" fmla="*/ 103515 h 127985"/>
                <a:gd name="connsiteX23" fmla="*/ 43771 w 91047"/>
                <a:gd name="connsiteY23" fmla="*/ 115695 h 127985"/>
                <a:gd name="connsiteX24" fmla="*/ 27474 w 91047"/>
                <a:gd name="connsiteY24" fmla="*/ 122967 h 127985"/>
                <a:gd name="connsiteX25" fmla="*/ 14543 w 91047"/>
                <a:gd name="connsiteY25" fmla="*/ 105333 h 127985"/>
                <a:gd name="connsiteX26" fmla="*/ 23754 w 91047"/>
                <a:gd name="connsiteY26" fmla="*/ 68428 h 127985"/>
                <a:gd name="connsiteX27" fmla="*/ 45896 w 91047"/>
                <a:gd name="connsiteY27" fmla="*/ 51157 h 127985"/>
                <a:gd name="connsiteX28" fmla="*/ 61661 w 91047"/>
                <a:gd name="connsiteY28" fmla="*/ 66974 h 127985"/>
                <a:gd name="connsiteX29" fmla="*/ 61130 w 91047"/>
                <a:gd name="connsiteY29" fmla="*/ 69519 h 127985"/>
                <a:gd name="connsiteX30" fmla="*/ 52804 w 91047"/>
                <a:gd name="connsiteY30" fmla="*/ 103515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047" h="127985">
                  <a:moveTo>
                    <a:pt x="90534" y="5526"/>
                  </a:moveTo>
                  <a:cubicBezTo>
                    <a:pt x="90712" y="5163"/>
                    <a:pt x="91243" y="2799"/>
                    <a:pt x="91243" y="2617"/>
                  </a:cubicBezTo>
                  <a:cubicBezTo>
                    <a:pt x="91243" y="1708"/>
                    <a:pt x="90534" y="72"/>
                    <a:pt x="88409" y="72"/>
                  </a:cubicBezTo>
                  <a:cubicBezTo>
                    <a:pt x="84866" y="72"/>
                    <a:pt x="70164" y="1527"/>
                    <a:pt x="65735" y="1890"/>
                  </a:cubicBezTo>
                  <a:cubicBezTo>
                    <a:pt x="64318" y="2072"/>
                    <a:pt x="61838" y="2254"/>
                    <a:pt x="61838" y="6072"/>
                  </a:cubicBezTo>
                  <a:cubicBezTo>
                    <a:pt x="61838" y="8617"/>
                    <a:pt x="64318" y="8617"/>
                    <a:pt x="66444" y="8617"/>
                  </a:cubicBezTo>
                  <a:cubicBezTo>
                    <a:pt x="74946" y="8617"/>
                    <a:pt x="74946" y="9889"/>
                    <a:pt x="74946" y="11344"/>
                  </a:cubicBezTo>
                  <a:cubicBezTo>
                    <a:pt x="74946" y="12616"/>
                    <a:pt x="74592" y="13707"/>
                    <a:pt x="74238" y="15343"/>
                  </a:cubicBezTo>
                  <a:lnTo>
                    <a:pt x="64141" y="56793"/>
                  </a:lnTo>
                  <a:cubicBezTo>
                    <a:pt x="60421" y="50794"/>
                    <a:pt x="54399" y="46067"/>
                    <a:pt x="45896" y="46067"/>
                  </a:cubicBezTo>
                  <a:cubicBezTo>
                    <a:pt x="23223" y="46067"/>
                    <a:pt x="195" y="71700"/>
                    <a:pt x="195" y="97879"/>
                  </a:cubicBezTo>
                  <a:cubicBezTo>
                    <a:pt x="195" y="115513"/>
                    <a:pt x="11709" y="128057"/>
                    <a:pt x="26943" y="128057"/>
                  </a:cubicBezTo>
                  <a:cubicBezTo>
                    <a:pt x="36508" y="128057"/>
                    <a:pt x="45010" y="122422"/>
                    <a:pt x="52096" y="115332"/>
                  </a:cubicBezTo>
                  <a:cubicBezTo>
                    <a:pt x="55462" y="126239"/>
                    <a:pt x="65735" y="128057"/>
                    <a:pt x="70341" y="128057"/>
                  </a:cubicBezTo>
                  <a:cubicBezTo>
                    <a:pt x="76718" y="128057"/>
                    <a:pt x="81146" y="124058"/>
                    <a:pt x="84335" y="118422"/>
                  </a:cubicBezTo>
                  <a:cubicBezTo>
                    <a:pt x="88232" y="111332"/>
                    <a:pt x="90534" y="100970"/>
                    <a:pt x="90534" y="100242"/>
                  </a:cubicBezTo>
                  <a:cubicBezTo>
                    <a:pt x="90534" y="97879"/>
                    <a:pt x="88232" y="97879"/>
                    <a:pt x="87700" y="97879"/>
                  </a:cubicBezTo>
                  <a:cubicBezTo>
                    <a:pt x="85220" y="97879"/>
                    <a:pt x="85043" y="98606"/>
                    <a:pt x="83803" y="103515"/>
                  </a:cubicBezTo>
                  <a:cubicBezTo>
                    <a:pt x="81678" y="112241"/>
                    <a:pt x="78312" y="122967"/>
                    <a:pt x="70872" y="122967"/>
                  </a:cubicBezTo>
                  <a:cubicBezTo>
                    <a:pt x="66267" y="122967"/>
                    <a:pt x="65027" y="118968"/>
                    <a:pt x="65027" y="114059"/>
                  </a:cubicBezTo>
                  <a:cubicBezTo>
                    <a:pt x="65027" y="110605"/>
                    <a:pt x="65381" y="108969"/>
                    <a:pt x="65913" y="106605"/>
                  </a:cubicBezTo>
                  <a:lnTo>
                    <a:pt x="90534" y="5526"/>
                  </a:lnTo>
                  <a:close/>
                  <a:moveTo>
                    <a:pt x="52804" y="103515"/>
                  </a:moveTo>
                  <a:cubicBezTo>
                    <a:pt x="51565" y="108605"/>
                    <a:pt x="47668" y="112241"/>
                    <a:pt x="43771" y="115695"/>
                  </a:cubicBezTo>
                  <a:cubicBezTo>
                    <a:pt x="42176" y="117150"/>
                    <a:pt x="35091" y="122967"/>
                    <a:pt x="27474" y="122967"/>
                  </a:cubicBezTo>
                  <a:cubicBezTo>
                    <a:pt x="20920" y="122967"/>
                    <a:pt x="14543" y="118240"/>
                    <a:pt x="14543" y="105333"/>
                  </a:cubicBezTo>
                  <a:cubicBezTo>
                    <a:pt x="14543" y="95698"/>
                    <a:pt x="19680" y="75700"/>
                    <a:pt x="23754" y="68428"/>
                  </a:cubicBezTo>
                  <a:cubicBezTo>
                    <a:pt x="31902" y="53884"/>
                    <a:pt x="40936" y="51157"/>
                    <a:pt x="45896" y="51157"/>
                  </a:cubicBezTo>
                  <a:cubicBezTo>
                    <a:pt x="58296" y="51157"/>
                    <a:pt x="61661" y="64974"/>
                    <a:pt x="61661" y="66974"/>
                  </a:cubicBezTo>
                  <a:cubicBezTo>
                    <a:pt x="61661" y="67701"/>
                    <a:pt x="61307" y="68973"/>
                    <a:pt x="61130" y="69519"/>
                  </a:cubicBezTo>
                  <a:lnTo>
                    <a:pt x="52804" y="103515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7A349C8-A5E0-715B-17F9-D04E0ED72AA2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8352114" y="6740834"/>
              <a:ext cx="213069" cy="177382"/>
            </a:xfrm>
            <a:custGeom>
              <a:avLst/>
              <a:gdLst>
                <a:gd name="connsiteX0" fmla="*/ 183410 w 213069"/>
                <a:gd name="connsiteY0" fmla="*/ 20061 h 177382"/>
                <a:gd name="connsiteX1" fmla="*/ 204666 w 213069"/>
                <a:gd name="connsiteY1" fmla="*/ 8114 h 177382"/>
                <a:gd name="connsiteX2" fmla="*/ 213270 w 213069"/>
                <a:gd name="connsiteY2" fmla="*/ 2920 h 177382"/>
                <a:gd name="connsiteX3" fmla="*/ 209727 w 213069"/>
                <a:gd name="connsiteY3" fmla="*/ 63 h 177382"/>
                <a:gd name="connsiteX4" fmla="*/ 177337 w 213069"/>
                <a:gd name="connsiteY4" fmla="*/ 842 h 177382"/>
                <a:gd name="connsiteX5" fmla="*/ 144693 w 213069"/>
                <a:gd name="connsiteY5" fmla="*/ 63 h 177382"/>
                <a:gd name="connsiteX6" fmla="*/ 139885 w 213069"/>
                <a:gd name="connsiteY6" fmla="*/ 5257 h 177382"/>
                <a:gd name="connsiteX7" fmla="*/ 146971 w 213069"/>
                <a:gd name="connsiteY7" fmla="*/ 8114 h 177382"/>
                <a:gd name="connsiteX8" fmla="*/ 156587 w 213069"/>
                <a:gd name="connsiteY8" fmla="*/ 8634 h 177382"/>
                <a:gd name="connsiteX9" fmla="*/ 163419 w 213069"/>
                <a:gd name="connsiteY9" fmla="*/ 12789 h 177382"/>
                <a:gd name="connsiteX10" fmla="*/ 162407 w 213069"/>
                <a:gd name="connsiteY10" fmla="*/ 17723 h 177382"/>
                <a:gd name="connsiteX11" fmla="*/ 147224 w 213069"/>
                <a:gd name="connsiteY11" fmla="*/ 81093 h 177382"/>
                <a:gd name="connsiteX12" fmla="*/ 70043 w 213069"/>
                <a:gd name="connsiteY12" fmla="*/ 81093 h 177382"/>
                <a:gd name="connsiteX13" fmla="*/ 84973 w 213069"/>
                <a:gd name="connsiteY13" fmla="*/ 20061 h 177382"/>
                <a:gd name="connsiteX14" fmla="*/ 106229 w 213069"/>
                <a:gd name="connsiteY14" fmla="*/ 8114 h 177382"/>
                <a:gd name="connsiteX15" fmla="*/ 114833 w 213069"/>
                <a:gd name="connsiteY15" fmla="*/ 2920 h 177382"/>
                <a:gd name="connsiteX16" fmla="*/ 111290 w 213069"/>
                <a:gd name="connsiteY16" fmla="*/ 63 h 177382"/>
                <a:gd name="connsiteX17" fmla="*/ 78900 w 213069"/>
                <a:gd name="connsiteY17" fmla="*/ 842 h 177382"/>
                <a:gd name="connsiteX18" fmla="*/ 46256 w 213069"/>
                <a:gd name="connsiteY18" fmla="*/ 63 h 177382"/>
                <a:gd name="connsiteX19" fmla="*/ 41448 w 213069"/>
                <a:gd name="connsiteY19" fmla="*/ 5257 h 177382"/>
                <a:gd name="connsiteX20" fmla="*/ 48534 w 213069"/>
                <a:gd name="connsiteY20" fmla="*/ 8114 h 177382"/>
                <a:gd name="connsiteX21" fmla="*/ 58150 w 213069"/>
                <a:gd name="connsiteY21" fmla="*/ 8634 h 177382"/>
                <a:gd name="connsiteX22" fmla="*/ 64982 w 213069"/>
                <a:gd name="connsiteY22" fmla="*/ 12789 h 177382"/>
                <a:gd name="connsiteX23" fmla="*/ 63970 w 213069"/>
                <a:gd name="connsiteY23" fmla="*/ 17723 h 177382"/>
                <a:gd name="connsiteX24" fmla="*/ 30061 w 213069"/>
                <a:gd name="connsiteY24" fmla="*/ 157188 h 177382"/>
                <a:gd name="connsiteX25" fmla="*/ 7033 w 213069"/>
                <a:gd name="connsiteY25" fmla="*/ 169394 h 177382"/>
                <a:gd name="connsiteX26" fmla="*/ 201 w 213069"/>
                <a:gd name="connsiteY26" fmla="*/ 174589 h 177382"/>
                <a:gd name="connsiteX27" fmla="*/ 3744 w 213069"/>
                <a:gd name="connsiteY27" fmla="*/ 177445 h 177382"/>
                <a:gd name="connsiteX28" fmla="*/ 35881 w 213069"/>
                <a:gd name="connsiteY28" fmla="*/ 176666 h 177382"/>
                <a:gd name="connsiteX29" fmla="*/ 52076 w 213069"/>
                <a:gd name="connsiteY29" fmla="*/ 176926 h 177382"/>
                <a:gd name="connsiteX30" fmla="*/ 68525 w 213069"/>
                <a:gd name="connsiteY30" fmla="*/ 177445 h 177382"/>
                <a:gd name="connsiteX31" fmla="*/ 73586 w 213069"/>
                <a:gd name="connsiteY31" fmla="*/ 172251 h 177382"/>
                <a:gd name="connsiteX32" fmla="*/ 66500 w 213069"/>
                <a:gd name="connsiteY32" fmla="*/ 169394 h 177382"/>
                <a:gd name="connsiteX33" fmla="*/ 50052 w 213069"/>
                <a:gd name="connsiteY33" fmla="*/ 164720 h 177382"/>
                <a:gd name="connsiteX34" fmla="*/ 50811 w 213069"/>
                <a:gd name="connsiteY34" fmla="*/ 160304 h 177382"/>
                <a:gd name="connsiteX35" fmla="*/ 68019 w 213069"/>
                <a:gd name="connsiteY35" fmla="*/ 89144 h 177382"/>
                <a:gd name="connsiteX36" fmla="*/ 145199 w 213069"/>
                <a:gd name="connsiteY36" fmla="*/ 89144 h 177382"/>
                <a:gd name="connsiteX37" fmla="*/ 127739 w 213069"/>
                <a:gd name="connsiteY37" fmla="*/ 160824 h 177382"/>
                <a:gd name="connsiteX38" fmla="*/ 104711 w 213069"/>
                <a:gd name="connsiteY38" fmla="*/ 169394 h 177382"/>
                <a:gd name="connsiteX39" fmla="*/ 98638 w 213069"/>
                <a:gd name="connsiteY39" fmla="*/ 174589 h 177382"/>
                <a:gd name="connsiteX40" fmla="*/ 102181 w 213069"/>
                <a:gd name="connsiteY40" fmla="*/ 177445 h 177382"/>
                <a:gd name="connsiteX41" fmla="*/ 134318 w 213069"/>
                <a:gd name="connsiteY41" fmla="*/ 176666 h 177382"/>
                <a:gd name="connsiteX42" fmla="*/ 150513 w 213069"/>
                <a:gd name="connsiteY42" fmla="*/ 176926 h 177382"/>
                <a:gd name="connsiteX43" fmla="*/ 166962 w 213069"/>
                <a:gd name="connsiteY43" fmla="*/ 177445 h 177382"/>
                <a:gd name="connsiteX44" fmla="*/ 172023 w 213069"/>
                <a:gd name="connsiteY44" fmla="*/ 172251 h 177382"/>
                <a:gd name="connsiteX45" fmla="*/ 164937 w 213069"/>
                <a:gd name="connsiteY45" fmla="*/ 169394 h 177382"/>
                <a:gd name="connsiteX46" fmla="*/ 148489 w 213069"/>
                <a:gd name="connsiteY46" fmla="*/ 164720 h 177382"/>
                <a:gd name="connsiteX47" fmla="*/ 149248 w 213069"/>
                <a:gd name="connsiteY47" fmla="*/ 160304 h 177382"/>
                <a:gd name="connsiteX48" fmla="*/ 183410 w 213069"/>
                <a:gd name="connsiteY48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13069" h="177382">
                  <a:moveTo>
                    <a:pt x="183410" y="20061"/>
                  </a:moveTo>
                  <a:cubicBezTo>
                    <a:pt x="185688" y="10711"/>
                    <a:pt x="186194" y="8114"/>
                    <a:pt x="204666" y="8114"/>
                  </a:cubicBezTo>
                  <a:cubicBezTo>
                    <a:pt x="211246" y="8114"/>
                    <a:pt x="213270" y="8114"/>
                    <a:pt x="213270" y="2920"/>
                  </a:cubicBezTo>
                  <a:cubicBezTo>
                    <a:pt x="213270" y="63"/>
                    <a:pt x="210487" y="63"/>
                    <a:pt x="209727" y="63"/>
                  </a:cubicBezTo>
                  <a:cubicBezTo>
                    <a:pt x="202642" y="63"/>
                    <a:pt x="184422" y="842"/>
                    <a:pt x="177337" y="842"/>
                  </a:cubicBezTo>
                  <a:cubicBezTo>
                    <a:pt x="169998" y="842"/>
                    <a:pt x="152032" y="63"/>
                    <a:pt x="144693" y="63"/>
                  </a:cubicBezTo>
                  <a:cubicBezTo>
                    <a:pt x="142669" y="63"/>
                    <a:pt x="139885" y="63"/>
                    <a:pt x="139885" y="5257"/>
                  </a:cubicBezTo>
                  <a:cubicBezTo>
                    <a:pt x="139885" y="8114"/>
                    <a:pt x="142163" y="8114"/>
                    <a:pt x="146971" y="8114"/>
                  </a:cubicBezTo>
                  <a:cubicBezTo>
                    <a:pt x="147477" y="8114"/>
                    <a:pt x="152285" y="8114"/>
                    <a:pt x="156587" y="8634"/>
                  </a:cubicBezTo>
                  <a:cubicBezTo>
                    <a:pt x="161142" y="9153"/>
                    <a:pt x="163419" y="9413"/>
                    <a:pt x="163419" y="12789"/>
                  </a:cubicBezTo>
                  <a:cubicBezTo>
                    <a:pt x="163419" y="13828"/>
                    <a:pt x="163166" y="14347"/>
                    <a:pt x="162407" y="17723"/>
                  </a:cubicBezTo>
                  <a:lnTo>
                    <a:pt x="147224" y="81093"/>
                  </a:lnTo>
                  <a:lnTo>
                    <a:pt x="70043" y="81093"/>
                  </a:lnTo>
                  <a:lnTo>
                    <a:pt x="84973" y="20061"/>
                  </a:lnTo>
                  <a:cubicBezTo>
                    <a:pt x="87251" y="10711"/>
                    <a:pt x="88010" y="8114"/>
                    <a:pt x="106229" y="8114"/>
                  </a:cubicBezTo>
                  <a:cubicBezTo>
                    <a:pt x="112809" y="8114"/>
                    <a:pt x="114833" y="8114"/>
                    <a:pt x="114833" y="2920"/>
                  </a:cubicBezTo>
                  <a:cubicBezTo>
                    <a:pt x="114833" y="63"/>
                    <a:pt x="112050" y="63"/>
                    <a:pt x="111290" y="63"/>
                  </a:cubicBezTo>
                  <a:cubicBezTo>
                    <a:pt x="104205" y="63"/>
                    <a:pt x="85985" y="842"/>
                    <a:pt x="78900" y="842"/>
                  </a:cubicBezTo>
                  <a:cubicBezTo>
                    <a:pt x="71561" y="842"/>
                    <a:pt x="53595" y="63"/>
                    <a:pt x="46256" y="63"/>
                  </a:cubicBezTo>
                  <a:cubicBezTo>
                    <a:pt x="44232" y="63"/>
                    <a:pt x="41448" y="63"/>
                    <a:pt x="41448" y="5257"/>
                  </a:cubicBezTo>
                  <a:cubicBezTo>
                    <a:pt x="41448" y="8114"/>
                    <a:pt x="43726" y="8114"/>
                    <a:pt x="48534" y="8114"/>
                  </a:cubicBezTo>
                  <a:cubicBezTo>
                    <a:pt x="49040" y="8114"/>
                    <a:pt x="53848" y="8114"/>
                    <a:pt x="58150" y="8634"/>
                  </a:cubicBezTo>
                  <a:cubicBezTo>
                    <a:pt x="62705" y="9153"/>
                    <a:pt x="64982" y="9413"/>
                    <a:pt x="64982" y="12789"/>
                  </a:cubicBezTo>
                  <a:cubicBezTo>
                    <a:pt x="64982" y="13828"/>
                    <a:pt x="64729" y="14607"/>
                    <a:pt x="63970" y="17723"/>
                  </a:cubicBezTo>
                  <a:lnTo>
                    <a:pt x="30061" y="157188"/>
                  </a:lnTo>
                  <a:cubicBezTo>
                    <a:pt x="27530" y="167317"/>
                    <a:pt x="27024" y="169394"/>
                    <a:pt x="7033" y="169394"/>
                  </a:cubicBezTo>
                  <a:cubicBezTo>
                    <a:pt x="2478" y="169394"/>
                    <a:pt x="201" y="169394"/>
                    <a:pt x="201" y="174589"/>
                  </a:cubicBezTo>
                  <a:cubicBezTo>
                    <a:pt x="201" y="177445"/>
                    <a:pt x="3238" y="177445"/>
                    <a:pt x="3744" y="177445"/>
                  </a:cubicBezTo>
                  <a:cubicBezTo>
                    <a:pt x="10829" y="177445"/>
                    <a:pt x="28796" y="176666"/>
                    <a:pt x="35881" y="176666"/>
                  </a:cubicBezTo>
                  <a:cubicBezTo>
                    <a:pt x="41195" y="176666"/>
                    <a:pt x="46762" y="176926"/>
                    <a:pt x="52076" y="176926"/>
                  </a:cubicBezTo>
                  <a:cubicBezTo>
                    <a:pt x="57644" y="176926"/>
                    <a:pt x="63211" y="177445"/>
                    <a:pt x="68525" y="177445"/>
                  </a:cubicBezTo>
                  <a:cubicBezTo>
                    <a:pt x="70549" y="177445"/>
                    <a:pt x="73586" y="177445"/>
                    <a:pt x="73586" y="172251"/>
                  </a:cubicBezTo>
                  <a:cubicBezTo>
                    <a:pt x="73586" y="169394"/>
                    <a:pt x="71308" y="169394"/>
                    <a:pt x="66500" y="169394"/>
                  </a:cubicBezTo>
                  <a:cubicBezTo>
                    <a:pt x="57137" y="169394"/>
                    <a:pt x="50052" y="169394"/>
                    <a:pt x="50052" y="164720"/>
                  </a:cubicBezTo>
                  <a:cubicBezTo>
                    <a:pt x="50052" y="163161"/>
                    <a:pt x="50558" y="161863"/>
                    <a:pt x="50811" y="160304"/>
                  </a:cubicBezTo>
                  <a:lnTo>
                    <a:pt x="68019" y="89144"/>
                  </a:lnTo>
                  <a:lnTo>
                    <a:pt x="145199" y="89144"/>
                  </a:lnTo>
                  <a:cubicBezTo>
                    <a:pt x="134571" y="132256"/>
                    <a:pt x="128751" y="156928"/>
                    <a:pt x="127739" y="160824"/>
                  </a:cubicBezTo>
                  <a:cubicBezTo>
                    <a:pt x="125208" y="169135"/>
                    <a:pt x="120400" y="169394"/>
                    <a:pt x="104711" y="169394"/>
                  </a:cubicBezTo>
                  <a:cubicBezTo>
                    <a:pt x="100915" y="169394"/>
                    <a:pt x="98638" y="169394"/>
                    <a:pt x="98638" y="174589"/>
                  </a:cubicBezTo>
                  <a:cubicBezTo>
                    <a:pt x="98638" y="177445"/>
                    <a:pt x="101675" y="177445"/>
                    <a:pt x="102181" y="177445"/>
                  </a:cubicBezTo>
                  <a:cubicBezTo>
                    <a:pt x="109266" y="177445"/>
                    <a:pt x="127233" y="176666"/>
                    <a:pt x="134318" y="176666"/>
                  </a:cubicBezTo>
                  <a:cubicBezTo>
                    <a:pt x="139632" y="176666"/>
                    <a:pt x="145199" y="176926"/>
                    <a:pt x="150513" y="176926"/>
                  </a:cubicBezTo>
                  <a:cubicBezTo>
                    <a:pt x="156081" y="176926"/>
                    <a:pt x="161648" y="177445"/>
                    <a:pt x="166962" y="177445"/>
                  </a:cubicBezTo>
                  <a:cubicBezTo>
                    <a:pt x="168986" y="177445"/>
                    <a:pt x="172023" y="177445"/>
                    <a:pt x="172023" y="172251"/>
                  </a:cubicBezTo>
                  <a:cubicBezTo>
                    <a:pt x="172023" y="169394"/>
                    <a:pt x="169745" y="169394"/>
                    <a:pt x="164937" y="169394"/>
                  </a:cubicBezTo>
                  <a:cubicBezTo>
                    <a:pt x="155574" y="169394"/>
                    <a:pt x="148489" y="169394"/>
                    <a:pt x="148489" y="164720"/>
                  </a:cubicBezTo>
                  <a:cubicBezTo>
                    <a:pt x="148489" y="163161"/>
                    <a:pt x="148995" y="161863"/>
                    <a:pt x="149248" y="160304"/>
                  </a:cubicBezTo>
                  <a:lnTo>
                    <a:pt x="183410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EFAD7CF-1C1D-F8FB-DC87-7CAA8CDEE65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583959" y="6703139"/>
              <a:ext cx="90339" cy="81990"/>
            </a:xfrm>
            <a:custGeom>
              <a:avLst/>
              <a:gdLst>
                <a:gd name="connsiteX0" fmla="*/ 64156 w 90339"/>
                <a:gd name="connsiteY0" fmla="*/ 10784 h 81990"/>
                <a:gd name="connsiteX1" fmla="*/ 45911 w 90339"/>
                <a:gd name="connsiteY1" fmla="*/ 58 h 81990"/>
                <a:gd name="connsiteX2" fmla="*/ 210 w 90339"/>
                <a:gd name="connsiteY2" fmla="*/ 51870 h 81990"/>
                <a:gd name="connsiteX3" fmla="*/ 26958 w 90339"/>
                <a:gd name="connsiteY3" fmla="*/ 82049 h 81990"/>
                <a:gd name="connsiteX4" fmla="*/ 52111 w 90339"/>
                <a:gd name="connsiteY4" fmla="*/ 69323 h 81990"/>
                <a:gd name="connsiteX5" fmla="*/ 70356 w 90339"/>
                <a:gd name="connsiteY5" fmla="*/ 82049 h 81990"/>
                <a:gd name="connsiteX6" fmla="*/ 84350 w 90339"/>
                <a:gd name="connsiteY6" fmla="*/ 72413 h 81990"/>
                <a:gd name="connsiteX7" fmla="*/ 90549 w 90339"/>
                <a:gd name="connsiteY7" fmla="*/ 54234 h 81990"/>
                <a:gd name="connsiteX8" fmla="*/ 87715 w 90339"/>
                <a:gd name="connsiteY8" fmla="*/ 51870 h 81990"/>
                <a:gd name="connsiteX9" fmla="*/ 83818 w 90339"/>
                <a:gd name="connsiteY9" fmla="*/ 57506 h 81990"/>
                <a:gd name="connsiteX10" fmla="*/ 70887 w 90339"/>
                <a:gd name="connsiteY10" fmla="*/ 76958 h 81990"/>
                <a:gd name="connsiteX11" fmla="*/ 65042 w 90339"/>
                <a:gd name="connsiteY11" fmla="*/ 68050 h 81990"/>
                <a:gd name="connsiteX12" fmla="*/ 67699 w 90339"/>
                <a:gd name="connsiteY12" fmla="*/ 53688 h 81990"/>
                <a:gd name="connsiteX13" fmla="*/ 71596 w 90339"/>
                <a:gd name="connsiteY13" fmla="*/ 37326 h 81990"/>
                <a:gd name="connsiteX14" fmla="*/ 75138 w 90339"/>
                <a:gd name="connsiteY14" fmla="*/ 23510 h 81990"/>
                <a:gd name="connsiteX15" fmla="*/ 78327 w 90339"/>
                <a:gd name="connsiteY15" fmla="*/ 9330 h 81990"/>
                <a:gd name="connsiteX16" fmla="*/ 72304 w 90339"/>
                <a:gd name="connsiteY16" fmla="*/ 3512 h 81990"/>
                <a:gd name="connsiteX17" fmla="*/ 64156 w 90339"/>
                <a:gd name="connsiteY17" fmla="*/ 10784 h 81990"/>
                <a:gd name="connsiteX18" fmla="*/ 52819 w 90339"/>
                <a:gd name="connsiteY18" fmla="*/ 57506 h 81990"/>
                <a:gd name="connsiteX19" fmla="*/ 43785 w 90339"/>
                <a:gd name="connsiteY19" fmla="*/ 69686 h 81990"/>
                <a:gd name="connsiteX20" fmla="*/ 27489 w 90339"/>
                <a:gd name="connsiteY20" fmla="*/ 76958 h 81990"/>
                <a:gd name="connsiteX21" fmla="*/ 14558 w 90339"/>
                <a:gd name="connsiteY21" fmla="*/ 59324 h 81990"/>
                <a:gd name="connsiteX22" fmla="*/ 23769 w 90339"/>
                <a:gd name="connsiteY22" fmla="*/ 22419 h 81990"/>
                <a:gd name="connsiteX23" fmla="*/ 45911 w 90339"/>
                <a:gd name="connsiteY23" fmla="*/ 5148 h 81990"/>
                <a:gd name="connsiteX24" fmla="*/ 61676 w 90339"/>
                <a:gd name="connsiteY24" fmla="*/ 20965 h 81990"/>
                <a:gd name="connsiteX25" fmla="*/ 61145 w 90339"/>
                <a:gd name="connsiteY25" fmla="*/ 23510 h 81990"/>
                <a:gd name="connsiteX26" fmla="*/ 52819 w 90339"/>
                <a:gd name="connsiteY26" fmla="*/ 57506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339" h="81990">
                  <a:moveTo>
                    <a:pt x="64156" y="10784"/>
                  </a:moveTo>
                  <a:cubicBezTo>
                    <a:pt x="60436" y="4785"/>
                    <a:pt x="54414" y="58"/>
                    <a:pt x="45911" y="58"/>
                  </a:cubicBezTo>
                  <a:cubicBezTo>
                    <a:pt x="23238" y="58"/>
                    <a:pt x="210" y="25691"/>
                    <a:pt x="210" y="51870"/>
                  </a:cubicBezTo>
                  <a:cubicBezTo>
                    <a:pt x="210" y="69505"/>
                    <a:pt x="11724" y="82049"/>
                    <a:pt x="26958" y="82049"/>
                  </a:cubicBezTo>
                  <a:cubicBezTo>
                    <a:pt x="36523" y="82049"/>
                    <a:pt x="45025" y="76413"/>
                    <a:pt x="52111" y="69323"/>
                  </a:cubicBezTo>
                  <a:cubicBezTo>
                    <a:pt x="55476" y="80231"/>
                    <a:pt x="65750" y="82049"/>
                    <a:pt x="70356" y="82049"/>
                  </a:cubicBezTo>
                  <a:cubicBezTo>
                    <a:pt x="76733" y="82049"/>
                    <a:pt x="81161" y="78049"/>
                    <a:pt x="84350" y="72413"/>
                  </a:cubicBezTo>
                  <a:cubicBezTo>
                    <a:pt x="88247" y="65323"/>
                    <a:pt x="90549" y="54961"/>
                    <a:pt x="90549" y="54234"/>
                  </a:cubicBezTo>
                  <a:cubicBezTo>
                    <a:pt x="90549" y="51870"/>
                    <a:pt x="88247" y="51870"/>
                    <a:pt x="87715" y="51870"/>
                  </a:cubicBezTo>
                  <a:cubicBezTo>
                    <a:pt x="85235" y="51870"/>
                    <a:pt x="85058" y="52597"/>
                    <a:pt x="83818" y="57506"/>
                  </a:cubicBezTo>
                  <a:cubicBezTo>
                    <a:pt x="81693" y="66232"/>
                    <a:pt x="78327" y="76958"/>
                    <a:pt x="70887" y="76958"/>
                  </a:cubicBezTo>
                  <a:cubicBezTo>
                    <a:pt x="66282" y="76958"/>
                    <a:pt x="65042" y="72959"/>
                    <a:pt x="65042" y="68050"/>
                  </a:cubicBezTo>
                  <a:cubicBezTo>
                    <a:pt x="65042" y="64960"/>
                    <a:pt x="66459" y="58415"/>
                    <a:pt x="67699" y="53688"/>
                  </a:cubicBezTo>
                  <a:cubicBezTo>
                    <a:pt x="68939" y="48780"/>
                    <a:pt x="70710" y="41326"/>
                    <a:pt x="71596" y="37326"/>
                  </a:cubicBezTo>
                  <a:lnTo>
                    <a:pt x="75138" y="23510"/>
                  </a:lnTo>
                  <a:cubicBezTo>
                    <a:pt x="76201" y="18783"/>
                    <a:pt x="78327" y="10239"/>
                    <a:pt x="78327" y="9330"/>
                  </a:cubicBezTo>
                  <a:cubicBezTo>
                    <a:pt x="78327" y="5330"/>
                    <a:pt x="75138" y="3512"/>
                    <a:pt x="72304" y="3512"/>
                  </a:cubicBezTo>
                  <a:cubicBezTo>
                    <a:pt x="69293" y="3512"/>
                    <a:pt x="65219" y="5694"/>
                    <a:pt x="64156" y="10784"/>
                  </a:cubicBezTo>
                  <a:close/>
                  <a:moveTo>
                    <a:pt x="52819" y="57506"/>
                  </a:moveTo>
                  <a:cubicBezTo>
                    <a:pt x="51579" y="62596"/>
                    <a:pt x="47682" y="66232"/>
                    <a:pt x="43785" y="69686"/>
                  </a:cubicBezTo>
                  <a:cubicBezTo>
                    <a:pt x="42191" y="71141"/>
                    <a:pt x="35106" y="76958"/>
                    <a:pt x="27489" y="76958"/>
                  </a:cubicBezTo>
                  <a:cubicBezTo>
                    <a:pt x="20935" y="76958"/>
                    <a:pt x="14558" y="72232"/>
                    <a:pt x="14558" y="59324"/>
                  </a:cubicBezTo>
                  <a:cubicBezTo>
                    <a:pt x="14558" y="49689"/>
                    <a:pt x="19695" y="29691"/>
                    <a:pt x="23769" y="22419"/>
                  </a:cubicBezTo>
                  <a:cubicBezTo>
                    <a:pt x="31917" y="7875"/>
                    <a:pt x="40951" y="5148"/>
                    <a:pt x="45911" y="5148"/>
                  </a:cubicBezTo>
                  <a:cubicBezTo>
                    <a:pt x="58311" y="5148"/>
                    <a:pt x="61676" y="18965"/>
                    <a:pt x="61676" y="20965"/>
                  </a:cubicBezTo>
                  <a:cubicBezTo>
                    <a:pt x="61676" y="21692"/>
                    <a:pt x="61322" y="22964"/>
                    <a:pt x="61145" y="23510"/>
                  </a:cubicBezTo>
                  <a:lnTo>
                    <a:pt x="52819" y="57506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A93A58D-797E-B3E3-D2A1-13D33113BCAF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694609" y="6657145"/>
              <a:ext cx="71740" cy="127985"/>
            </a:xfrm>
            <a:custGeom>
              <a:avLst/>
              <a:gdLst>
                <a:gd name="connsiteX0" fmla="*/ 35287 w 71740"/>
                <a:gd name="connsiteY0" fmla="*/ 5512 h 127985"/>
                <a:gd name="connsiteX1" fmla="*/ 35996 w 71740"/>
                <a:gd name="connsiteY1" fmla="*/ 2603 h 127985"/>
                <a:gd name="connsiteX2" fmla="*/ 33162 w 71740"/>
                <a:gd name="connsiteY2" fmla="*/ 58 h 127985"/>
                <a:gd name="connsiteX3" fmla="*/ 10488 w 71740"/>
                <a:gd name="connsiteY3" fmla="*/ 1876 h 127985"/>
                <a:gd name="connsiteX4" fmla="*/ 6591 w 71740"/>
                <a:gd name="connsiteY4" fmla="*/ 6057 h 127985"/>
                <a:gd name="connsiteX5" fmla="*/ 11197 w 71740"/>
                <a:gd name="connsiteY5" fmla="*/ 8602 h 127985"/>
                <a:gd name="connsiteX6" fmla="*/ 19699 w 71740"/>
                <a:gd name="connsiteY6" fmla="*/ 11329 h 127985"/>
                <a:gd name="connsiteX7" fmla="*/ 16865 w 71740"/>
                <a:gd name="connsiteY7" fmla="*/ 24055 h 127985"/>
                <a:gd name="connsiteX8" fmla="*/ 12791 w 71740"/>
                <a:gd name="connsiteY8" fmla="*/ 40781 h 127985"/>
                <a:gd name="connsiteX9" fmla="*/ 1100 w 71740"/>
                <a:gd name="connsiteY9" fmla="*/ 89139 h 127985"/>
                <a:gd name="connsiteX10" fmla="*/ 214 w 71740"/>
                <a:gd name="connsiteY10" fmla="*/ 98047 h 127985"/>
                <a:gd name="connsiteX11" fmla="*/ 26253 w 71740"/>
                <a:gd name="connsiteY11" fmla="*/ 128043 h 127985"/>
                <a:gd name="connsiteX12" fmla="*/ 71954 w 71740"/>
                <a:gd name="connsiteY12" fmla="*/ 76413 h 127985"/>
                <a:gd name="connsiteX13" fmla="*/ 45384 w 71740"/>
                <a:gd name="connsiteY13" fmla="*/ 46053 h 127985"/>
                <a:gd name="connsiteX14" fmla="*/ 23065 w 71740"/>
                <a:gd name="connsiteY14" fmla="*/ 56052 h 127985"/>
                <a:gd name="connsiteX15" fmla="*/ 35287 w 71740"/>
                <a:gd name="connsiteY15" fmla="*/ 5512 h 127985"/>
                <a:gd name="connsiteX16" fmla="*/ 26430 w 71740"/>
                <a:gd name="connsiteY16" fmla="*/ 122953 h 127985"/>
                <a:gd name="connsiteX17" fmla="*/ 12791 w 71740"/>
                <a:gd name="connsiteY17" fmla="*/ 104410 h 127985"/>
                <a:gd name="connsiteX18" fmla="*/ 19345 w 71740"/>
                <a:gd name="connsiteY18" fmla="*/ 70959 h 127985"/>
                <a:gd name="connsiteX19" fmla="*/ 23773 w 71740"/>
                <a:gd name="connsiteY19" fmla="*/ 63142 h 127985"/>
                <a:gd name="connsiteX20" fmla="*/ 44853 w 71740"/>
                <a:gd name="connsiteY20" fmla="*/ 51143 h 127985"/>
                <a:gd name="connsiteX21" fmla="*/ 57784 w 71740"/>
                <a:gd name="connsiteY21" fmla="*/ 68777 h 127985"/>
                <a:gd name="connsiteX22" fmla="*/ 48572 w 71740"/>
                <a:gd name="connsiteY22" fmla="*/ 105319 h 127985"/>
                <a:gd name="connsiteX23" fmla="*/ 26430 w 71740"/>
                <a:gd name="connsiteY23" fmla="*/ 122953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1740" h="127985">
                  <a:moveTo>
                    <a:pt x="35287" y="5512"/>
                  </a:moveTo>
                  <a:cubicBezTo>
                    <a:pt x="35464" y="5148"/>
                    <a:pt x="35996" y="2785"/>
                    <a:pt x="35996" y="2603"/>
                  </a:cubicBezTo>
                  <a:cubicBezTo>
                    <a:pt x="35996" y="1694"/>
                    <a:pt x="35287" y="58"/>
                    <a:pt x="33162" y="58"/>
                  </a:cubicBezTo>
                  <a:cubicBezTo>
                    <a:pt x="29619" y="58"/>
                    <a:pt x="14917" y="1512"/>
                    <a:pt x="10488" y="1876"/>
                  </a:cubicBezTo>
                  <a:cubicBezTo>
                    <a:pt x="9071" y="2058"/>
                    <a:pt x="6591" y="2240"/>
                    <a:pt x="6591" y="6057"/>
                  </a:cubicBezTo>
                  <a:cubicBezTo>
                    <a:pt x="6591" y="8602"/>
                    <a:pt x="9071" y="8602"/>
                    <a:pt x="11197" y="8602"/>
                  </a:cubicBezTo>
                  <a:cubicBezTo>
                    <a:pt x="19699" y="8602"/>
                    <a:pt x="19699" y="9875"/>
                    <a:pt x="19699" y="11329"/>
                  </a:cubicBezTo>
                  <a:cubicBezTo>
                    <a:pt x="19699" y="12602"/>
                    <a:pt x="17928" y="19874"/>
                    <a:pt x="16865" y="24055"/>
                  </a:cubicBezTo>
                  <a:lnTo>
                    <a:pt x="12791" y="40781"/>
                  </a:lnTo>
                  <a:cubicBezTo>
                    <a:pt x="11197" y="46962"/>
                    <a:pt x="1454" y="86775"/>
                    <a:pt x="1100" y="89139"/>
                  </a:cubicBezTo>
                  <a:cubicBezTo>
                    <a:pt x="214" y="93502"/>
                    <a:pt x="214" y="95865"/>
                    <a:pt x="214" y="98047"/>
                  </a:cubicBezTo>
                  <a:cubicBezTo>
                    <a:pt x="214" y="116408"/>
                    <a:pt x="11551" y="128043"/>
                    <a:pt x="26253" y="128043"/>
                  </a:cubicBezTo>
                  <a:cubicBezTo>
                    <a:pt x="48395" y="128043"/>
                    <a:pt x="71954" y="103319"/>
                    <a:pt x="71954" y="76413"/>
                  </a:cubicBezTo>
                  <a:cubicBezTo>
                    <a:pt x="71954" y="55143"/>
                    <a:pt x="57606" y="46053"/>
                    <a:pt x="45384" y="46053"/>
                  </a:cubicBezTo>
                  <a:cubicBezTo>
                    <a:pt x="36173" y="46053"/>
                    <a:pt x="28379" y="51325"/>
                    <a:pt x="23065" y="56052"/>
                  </a:cubicBezTo>
                  <a:lnTo>
                    <a:pt x="35287" y="5512"/>
                  </a:lnTo>
                  <a:close/>
                  <a:moveTo>
                    <a:pt x="26430" y="122953"/>
                  </a:moveTo>
                  <a:cubicBezTo>
                    <a:pt x="17751" y="122953"/>
                    <a:pt x="12791" y="115136"/>
                    <a:pt x="12791" y="104410"/>
                  </a:cubicBezTo>
                  <a:cubicBezTo>
                    <a:pt x="12791" y="97683"/>
                    <a:pt x="14385" y="91502"/>
                    <a:pt x="19345" y="70959"/>
                  </a:cubicBezTo>
                  <a:cubicBezTo>
                    <a:pt x="20408" y="67505"/>
                    <a:pt x="20408" y="67141"/>
                    <a:pt x="23773" y="63142"/>
                  </a:cubicBezTo>
                  <a:cubicBezTo>
                    <a:pt x="30505" y="55143"/>
                    <a:pt x="38476" y="51143"/>
                    <a:pt x="44853" y="51143"/>
                  </a:cubicBezTo>
                  <a:cubicBezTo>
                    <a:pt x="51761" y="51143"/>
                    <a:pt x="57784" y="56415"/>
                    <a:pt x="57784" y="68777"/>
                  </a:cubicBezTo>
                  <a:cubicBezTo>
                    <a:pt x="57784" y="76231"/>
                    <a:pt x="53887" y="94774"/>
                    <a:pt x="48572" y="105319"/>
                  </a:cubicBezTo>
                  <a:cubicBezTo>
                    <a:pt x="44321" y="114227"/>
                    <a:pt x="35464" y="122953"/>
                    <a:pt x="26430" y="122953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6CDDCCE-EA0D-E97C-A3B0-9457B19A1043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8782891" y="6703139"/>
              <a:ext cx="76699" cy="81990"/>
            </a:xfrm>
            <a:custGeom>
              <a:avLst/>
              <a:gdLst>
                <a:gd name="connsiteX0" fmla="*/ 66821 w 76699"/>
                <a:gd name="connsiteY0" fmla="*/ 10602 h 81990"/>
                <a:gd name="connsiteX1" fmla="*/ 57787 w 76699"/>
                <a:gd name="connsiteY1" fmla="*/ 20783 h 81990"/>
                <a:gd name="connsiteX2" fmla="*/ 64695 w 76699"/>
                <a:gd name="connsiteY2" fmla="*/ 27509 h 81990"/>
                <a:gd name="connsiteX3" fmla="*/ 74792 w 76699"/>
                <a:gd name="connsiteY3" fmla="*/ 15874 h 81990"/>
                <a:gd name="connsiteX4" fmla="*/ 51410 w 76699"/>
                <a:gd name="connsiteY4" fmla="*/ 58 h 81990"/>
                <a:gd name="connsiteX5" fmla="*/ 218 w 76699"/>
                <a:gd name="connsiteY5" fmla="*/ 50416 h 81990"/>
                <a:gd name="connsiteX6" fmla="*/ 32988 w 76699"/>
                <a:gd name="connsiteY6" fmla="*/ 82049 h 81990"/>
                <a:gd name="connsiteX7" fmla="*/ 76918 w 76699"/>
                <a:gd name="connsiteY7" fmla="*/ 61506 h 81990"/>
                <a:gd name="connsiteX8" fmla="*/ 73906 w 76699"/>
                <a:gd name="connsiteY8" fmla="*/ 58415 h 81990"/>
                <a:gd name="connsiteX9" fmla="*/ 71072 w 76699"/>
                <a:gd name="connsiteY9" fmla="*/ 60233 h 81990"/>
                <a:gd name="connsiteX10" fmla="*/ 33342 w 76699"/>
                <a:gd name="connsiteY10" fmla="*/ 76958 h 81990"/>
                <a:gd name="connsiteX11" fmla="*/ 14920 w 76699"/>
                <a:gd name="connsiteY11" fmla="*/ 56779 h 81990"/>
                <a:gd name="connsiteX12" fmla="*/ 26611 w 76699"/>
                <a:gd name="connsiteY12" fmla="*/ 19147 h 81990"/>
                <a:gd name="connsiteX13" fmla="*/ 51410 w 76699"/>
                <a:gd name="connsiteY13" fmla="*/ 5148 h 81990"/>
                <a:gd name="connsiteX14" fmla="*/ 66821 w 76699"/>
                <a:gd name="connsiteY14" fmla="*/ 10602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6699" h="81990">
                  <a:moveTo>
                    <a:pt x="66821" y="10602"/>
                  </a:moveTo>
                  <a:cubicBezTo>
                    <a:pt x="60444" y="11693"/>
                    <a:pt x="57787" y="16783"/>
                    <a:pt x="57787" y="20783"/>
                  </a:cubicBezTo>
                  <a:cubicBezTo>
                    <a:pt x="57787" y="25691"/>
                    <a:pt x="61507" y="27509"/>
                    <a:pt x="64695" y="27509"/>
                  </a:cubicBezTo>
                  <a:cubicBezTo>
                    <a:pt x="68592" y="27509"/>
                    <a:pt x="74792" y="24601"/>
                    <a:pt x="74792" y="15874"/>
                  </a:cubicBezTo>
                  <a:cubicBezTo>
                    <a:pt x="74792" y="3512"/>
                    <a:pt x="60975" y="58"/>
                    <a:pt x="51410" y="58"/>
                  </a:cubicBezTo>
                  <a:cubicBezTo>
                    <a:pt x="24840" y="58"/>
                    <a:pt x="218" y="25146"/>
                    <a:pt x="218" y="50416"/>
                  </a:cubicBezTo>
                  <a:cubicBezTo>
                    <a:pt x="218" y="66050"/>
                    <a:pt x="10846" y="82049"/>
                    <a:pt x="32988" y="82049"/>
                  </a:cubicBezTo>
                  <a:cubicBezTo>
                    <a:pt x="62924" y="82049"/>
                    <a:pt x="76918" y="64051"/>
                    <a:pt x="76918" y="61506"/>
                  </a:cubicBezTo>
                  <a:cubicBezTo>
                    <a:pt x="76918" y="60415"/>
                    <a:pt x="75323" y="58415"/>
                    <a:pt x="73906" y="58415"/>
                  </a:cubicBezTo>
                  <a:cubicBezTo>
                    <a:pt x="72844" y="58415"/>
                    <a:pt x="72489" y="58779"/>
                    <a:pt x="71072" y="60233"/>
                  </a:cubicBezTo>
                  <a:cubicBezTo>
                    <a:pt x="57256" y="76958"/>
                    <a:pt x="36531" y="76958"/>
                    <a:pt x="33342" y="76958"/>
                  </a:cubicBezTo>
                  <a:cubicBezTo>
                    <a:pt x="20588" y="76958"/>
                    <a:pt x="14920" y="68050"/>
                    <a:pt x="14920" y="56779"/>
                  </a:cubicBezTo>
                  <a:cubicBezTo>
                    <a:pt x="14920" y="51507"/>
                    <a:pt x="17400" y="31691"/>
                    <a:pt x="26611" y="19147"/>
                  </a:cubicBezTo>
                  <a:cubicBezTo>
                    <a:pt x="33342" y="10239"/>
                    <a:pt x="42553" y="5148"/>
                    <a:pt x="51410" y="5148"/>
                  </a:cubicBezTo>
                  <a:cubicBezTo>
                    <a:pt x="53890" y="5148"/>
                    <a:pt x="62393" y="5512"/>
                    <a:pt x="66821" y="10602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2B2BCD-97DD-466F-9296-7384258C1595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873148" y="6657145"/>
              <a:ext cx="91047" cy="127985"/>
            </a:xfrm>
            <a:custGeom>
              <a:avLst/>
              <a:gdLst>
                <a:gd name="connsiteX0" fmla="*/ 90561 w 91047"/>
                <a:gd name="connsiteY0" fmla="*/ 5512 h 127985"/>
                <a:gd name="connsiteX1" fmla="*/ 91269 w 91047"/>
                <a:gd name="connsiteY1" fmla="*/ 2603 h 127985"/>
                <a:gd name="connsiteX2" fmla="*/ 88435 w 91047"/>
                <a:gd name="connsiteY2" fmla="*/ 58 h 127985"/>
                <a:gd name="connsiteX3" fmla="*/ 65762 w 91047"/>
                <a:gd name="connsiteY3" fmla="*/ 1876 h 127985"/>
                <a:gd name="connsiteX4" fmla="*/ 61865 w 91047"/>
                <a:gd name="connsiteY4" fmla="*/ 6057 h 127985"/>
                <a:gd name="connsiteX5" fmla="*/ 66470 w 91047"/>
                <a:gd name="connsiteY5" fmla="*/ 8602 h 127985"/>
                <a:gd name="connsiteX6" fmla="*/ 74973 w 91047"/>
                <a:gd name="connsiteY6" fmla="*/ 11329 h 127985"/>
                <a:gd name="connsiteX7" fmla="*/ 74264 w 91047"/>
                <a:gd name="connsiteY7" fmla="*/ 15329 h 127985"/>
                <a:gd name="connsiteX8" fmla="*/ 64167 w 91047"/>
                <a:gd name="connsiteY8" fmla="*/ 56779 h 127985"/>
                <a:gd name="connsiteX9" fmla="*/ 45922 w 91047"/>
                <a:gd name="connsiteY9" fmla="*/ 46053 h 127985"/>
                <a:gd name="connsiteX10" fmla="*/ 221 w 91047"/>
                <a:gd name="connsiteY10" fmla="*/ 97865 h 127985"/>
                <a:gd name="connsiteX11" fmla="*/ 26969 w 91047"/>
                <a:gd name="connsiteY11" fmla="*/ 128043 h 127985"/>
                <a:gd name="connsiteX12" fmla="*/ 52122 w 91047"/>
                <a:gd name="connsiteY12" fmla="*/ 115317 h 127985"/>
                <a:gd name="connsiteX13" fmla="*/ 70367 w 91047"/>
                <a:gd name="connsiteY13" fmla="*/ 128043 h 127985"/>
                <a:gd name="connsiteX14" fmla="*/ 84361 w 91047"/>
                <a:gd name="connsiteY14" fmla="*/ 118408 h 127985"/>
                <a:gd name="connsiteX15" fmla="*/ 90561 w 91047"/>
                <a:gd name="connsiteY15" fmla="*/ 100228 h 127985"/>
                <a:gd name="connsiteX16" fmla="*/ 87727 w 91047"/>
                <a:gd name="connsiteY16" fmla="*/ 97865 h 127985"/>
                <a:gd name="connsiteX17" fmla="*/ 83830 w 91047"/>
                <a:gd name="connsiteY17" fmla="*/ 103501 h 127985"/>
                <a:gd name="connsiteX18" fmla="*/ 70899 w 91047"/>
                <a:gd name="connsiteY18" fmla="*/ 122953 h 127985"/>
                <a:gd name="connsiteX19" fmla="*/ 65053 w 91047"/>
                <a:gd name="connsiteY19" fmla="*/ 114045 h 127985"/>
                <a:gd name="connsiteX20" fmla="*/ 65939 w 91047"/>
                <a:gd name="connsiteY20" fmla="*/ 106591 h 127985"/>
                <a:gd name="connsiteX21" fmla="*/ 90561 w 91047"/>
                <a:gd name="connsiteY21" fmla="*/ 5512 h 127985"/>
                <a:gd name="connsiteX22" fmla="*/ 52831 w 91047"/>
                <a:gd name="connsiteY22" fmla="*/ 103501 h 127985"/>
                <a:gd name="connsiteX23" fmla="*/ 43797 w 91047"/>
                <a:gd name="connsiteY23" fmla="*/ 115681 h 127985"/>
                <a:gd name="connsiteX24" fmla="*/ 27500 w 91047"/>
                <a:gd name="connsiteY24" fmla="*/ 122953 h 127985"/>
                <a:gd name="connsiteX25" fmla="*/ 14569 w 91047"/>
                <a:gd name="connsiteY25" fmla="*/ 105319 h 127985"/>
                <a:gd name="connsiteX26" fmla="*/ 23780 w 91047"/>
                <a:gd name="connsiteY26" fmla="*/ 68414 h 127985"/>
                <a:gd name="connsiteX27" fmla="*/ 45922 w 91047"/>
                <a:gd name="connsiteY27" fmla="*/ 51143 h 127985"/>
                <a:gd name="connsiteX28" fmla="*/ 61688 w 91047"/>
                <a:gd name="connsiteY28" fmla="*/ 66959 h 127985"/>
                <a:gd name="connsiteX29" fmla="*/ 61156 w 91047"/>
                <a:gd name="connsiteY29" fmla="*/ 69505 h 127985"/>
                <a:gd name="connsiteX30" fmla="*/ 52831 w 91047"/>
                <a:gd name="connsiteY30" fmla="*/ 103501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047" h="127985">
                  <a:moveTo>
                    <a:pt x="90561" y="5512"/>
                  </a:moveTo>
                  <a:cubicBezTo>
                    <a:pt x="90738" y="5148"/>
                    <a:pt x="91269" y="2785"/>
                    <a:pt x="91269" y="2603"/>
                  </a:cubicBezTo>
                  <a:cubicBezTo>
                    <a:pt x="91269" y="1694"/>
                    <a:pt x="90561" y="58"/>
                    <a:pt x="88435" y="58"/>
                  </a:cubicBezTo>
                  <a:cubicBezTo>
                    <a:pt x="84892" y="58"/>
                    <a:pt x="70190" y="1512"/>
                    <a:pt x="65762" y="1876"/>
                  </a:cubicBezTo>
                  <a:cubicBezTo>
                    <a:pt x="64345" y="2058"/>
                    <a:pt x="61865" y="2240"/>
                    <a:pt x="61865" y="6057"/>
                  </a:cubicBezTo>
                  <a:cubicBezTo>
                    <a:pt x="61865" y="8602"/>
                    <a:pt x="64345" y="8602"/>
                    <a:pt x="66470" y="8602"/>
                  </a:cubicBezTo>
                  <a:cubicBezTo>
                    <a:pt x="74973" y="8602"/>
                    <a:pt x="74973" y="9875"/>
                    <a:pt x="74973" y="11329"/>
                  </a:cubicBezTo>
                  <a:cubicBezTo>
                    <a:pt x="74973" y="12602"/>
                    <a:pt x="74618" y="13693"/>
                    <a:pt x="74264" y="15329"/>
                  </a:cubicBezTo>
                  <a:lnTo>
                    <a:pt x="64167" y="56779"/>
                  </a:lnTo>
                  <a:cubicBezTo>
                    <a:pt x="60448" y="50779"/>
                    <a:pt x="54425" y="46053"/>
                    <a:pt x="45922" y="46053"/>
                  </a:cubicBezTo>
                  <a:cubicBezTo>
                    <a:pt x="23249" y="46053"/>
                    <a:pt x="221" y="71686"/>
                    <a:pt x="221" y="97865"/>
                  </a:cubicBezTo>
                  <a:cubicBezTo>
                    <a:pt x="221" y="115499"/>
                    <a:pt x="11735" y="128043"/>
                    <a:pt x="26969" y="128043"/>
                  </a:cubicBezTo>
                  <a:cubicBezTo>
                    <a:pt x="36534" y="128043"/>
                    <a:pt x="45037" y="122408"/>
                    <a:pt x="52122" y="115317"/>
                  </a:cubicBezTo>
                  <a:cubicBezTo>
                    <a:pt x="55488" y="126225"/>
                    <a:pt x="65762" y="128043"/>
                    <a:pt x="70367" y="128043"/>
                  </a:cubicBezTo>
                  <a:cubicBezTo>
                    <a:pt x="76744" y="128043"/>
                    <a:pt x="81172" y="124044"/>
                    <a:pt x="84361" y="118408"/>
                  </a:cubicBezTo>
                  <a:cubicBezTo>
                    <a:pt x="88258" y="111318"/>
                    <a:pt x="90561" y="100955"/>
                    <a:pt x="90561" y="100228"/>
                  </a:cubicBezTo>
                  <a:cubicBezTo>
                    <a:pt x="90561" y="97865"/>
                    <a:pt x="88258" y="97865"/>
                    <a:pt x="87727" y="97865"/>
                  </a:cubicBezTo>
                  <a:cubicBezTo>
                    <a:pt x="85247" y="97865"/>
                    <a:pt x="85069" y="98592"/>
                    <a:pt x="83830" y="103501"/>
                  </a:cubicBezTo>
                  <a:cubicBezTo>
                    <a:pt x="81704" y="112227"/>
                    <a:pt x="78338" y="122953"/>
                    <a:pt x="70899" y="122953"/>
                  </a:cubicBezTo>
                  <a:cubicBezTo>
                    <a:pt x="66293" y="122953"/>
                    <a:pt x="65053" y="118953"/>
                    <a:pt x="65053" y="114045"/>
                  </a:cubicBezTo>
                  <a:cubicBezTo>
                    <a:pt x="65053" y="110591"/>
                    <a:pt x="65407" y="108955"/>
                    <a:pt x="65939" y="106591"/>
                  </a:cubicBezTo>
                  <a:lnTo>
                    <a:pt x="90561" y="5512"/>
                  </a:lnTo>
                  <a:close/>
                  <a:moveTo>
                    <a:pt x="52831" y="103501"/>
                  </a:moveTo>
                  <a:cubicBezTo>
                    <a:pt x="51591" y="108591"/>
                    <a:pt x="47694" y="112227"/>
                    <a:pt x="43797" y="115681"/>
                  </a:cubicBezTo>
                  <a:cubicBezTo>
                    <a:pt x="42203" y="117135"/>
                    <a:pt x="35117" y="122953"/>
                    <a:pt x="27500" y="122953"/>
                  </a:cubicBezTo>
                  <a:cubicBezTo>
                    <a:pt x="20946" y="122953"/>
                    <a:pt x="14569" y="118226"/>
                    <a:pt x="14569" y="105319"/>
                  </a:cubicBezTo>
                  <a:cubicBezTo>
                    <a:pt x="14569" y="95683"/>
                    <a:pt x="19706" y="75686"/>
                    <a:pt x="23780" y="68414"/>
                  </a:cubicBezTo>
                  <a:cubicBezTo>
                    <a:pt x="31929" y="53870"/>
                    <a:pt x="40963" y="51143"/>
                    <a:pt x="45922" y="51143"/>
                  </a:cubicBezTo>
                  <a:cubicBezTo>
                    <a:pt x="58322" y="51143"/>
                    <a:pt x="61688" y="64960"/>
                    <a:pt x="61688" y="66959"/>
                  </a:cubicBezTo>
                  <a:cubicBezTo>
                    <a:pt x="61688" y="67687"/>
                    <a:pt x="61333" y="68959"/>
                    <a:pt x="61156" y="69505"/>
                  </a:cubicBezTo>
                  <a:lnTo>
                    <a:pt x="52831" y="10350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377AEC-F1AE-7484-0688-A3762A9EA87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987524" y="6762405"/>
              <a:ext cx="22496" cy="55993"/>
            </a:xfrm>
            <a:custGeom>
              <a:avLst/>
              <a:gdLst>
                <a:gd name="connsiteX0" fmla="*/ 17762 w 22496"/>
                <a:gd name="connsiteY0" fmla="*/ 18056 h 55993"/>
                <a:gd name="connsiteX1" fmla="*/ 3945 w 22496"/>
                <a:gd name="connsiteY1" fmla="*/ 51325 h 55993"/>
                <a:gd name="connsiteX2" fmla="*/ 2705 w 22496"/>
                <a:gd name="connsiteY2" fmla="*/ 53506 h 55993"/>
                <a:gd name="connsiteX3" fmla="*/ 5185 w 22496"/>
                <a:gd name="connsiteY3" fmla="*/ 56052 h 55993"/>
                <a:gd name="connsiteX4" fmla="*/ 22722 w 22496"/>
                <a:gd name="connsiteY4" fmla="*/ 19874 h 55993"/>
                <a:gd name="connsiteX5" fmla="*/ 10322 w 22496"/>
                <a:gd name="connsiteY5" fmla="*/ 58 h 55993"/>
                <a:gd name="connsiteX6" fmla="*/ 226 w 22496"/>
                <a:gd name="connsiteY6" fmla="*/ 10420 h 55993"/>
                <a:gd name="connsiteX7" fmla="*/ 10499 w 22496"/>
                <a:gd name="connsiteY7" fmla="*/ 20965 h 55993"/>
                <a:gd name="connsiteX8" fmla="*/ 17762 w 22496"/>
                <a:gd name="connsiteY8" fmla="*/ 18056 h 5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96" h="55993">
                  <a:moveTo>
                    <a:pt x="17762" y="18056"/>
                  </a:moveTo>
                  <a:cubicBezTo>
                    <a:pt x="17762" y="28055"/>
                    <a:pt x="15991" y="39690"/>
                    <a:pt x="3945" y="51325"/>
                  </a:cubicBezTo>
                  <a:cubicBezTo>
                    <a:pt x="3237" y="52052"/>
                    <a:pt x="2705" y="52597"/>
                    <a:pt x="2705" y="53506"/>
                  </a:cubicBezTo>
                  <a:cubicBezTo>
                    <a:pt x="2705" y="54779"/>
                    <a:pt x="4123" y="56052"/>
                    <a:pt x="5185" y="56052"/>
                  </a:cubicBezTo>
                  <a:cubicBezTo>
                    <a:pt x="7665" y="56052"/>
                    <a:pt x="22722" y="41508"/>
                    <a:pt x="22722" y="19874"/>
                  </a:cubicBezTo>
                  <a:cubicBezTo>
                    <a:pt x="22722" y="8603"/>
                    <a:pt x="18471" y="58"/>
                    <a:pt x="10322" y="58"/>
                  </a:cubicBezTo>
                  <a:cubicBezTo>
                    <a:pt x="4477" y="58"/>
                    <a:pt x="226" y="4785"/>
                    <a:pt x="226" y="10420"/>
                  </a:cubicBezTo>
                  <a:cubicBezTo>
                    <a:pt x="226" y="16238"/>
                    <a:pt x="4300" y="20965"/>
                    <a:pt x="10499" y="20965"/>
                  </a:cubicBezTo>
                  <a:cubicBezTo>
                    <a:pt x="14751" y="20965"/>
                    <a:pt x="17585" y="18056"/>
                    <a:pt x="17762" y="18056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0E7A73C-FC0B-2FCE-3C2E-E87A233C8BB1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9048155" y="6646964"/>
              <a:ext cx="46055" cy="181615"/>
            </a:xfrm>
            <a:custGeom>
              <a:avLst/>
              <a:gdLst>
                <a:gd name="connsiteX0" fmla="*/ 42741 w 46055"/>
                <a:gd name="connsiteY0" fmla="*/ 58 h 181615"/>
                <a:gd name="connsiteX1" fmla="*/ 228 w 46055"/>
                <a:gd name="connsiteY1" fmla="*/ 90775 h 181615"/>
                <a:gd name="connsiteX2" fmla="*/ 42741 w 46055"/>
                <a:gd name="connsiteY2" fmla="*/ 181673 h 181615"/>
                <a:gd name="connsiteX3" fmla="*/ 46283 w 46055"/>
                <a:gd name="connsiteY3" fmla="*/ 179492 h 181615"/>
                <a:gd name="connsiteX4" fmla="*/ 44512 w 46055"/>
                <a:gd name="connsiteY4" fmla="*/ 176765 h 181615"/>
                <a:gd name="connsiteX5" fmla="*/ 12273 w 46055"/>
                <a:gd name="connsiteY5" fmla="*/ 90957 h 181615"/>
                <a:gd name="connsiteX6" fmla="*/ 45043 w 46055"/>
                <a:gd name="connsiteY6" fmla="*/ 4421 h 181615"/>
                <a:gd name="connsiteX7" fmla="*/ 46283 w 46055"/>
                <a:gd name="connsiteY7" fmla="*/ 2240 h 181615"/>
                <a:gd name="connsiteX8" fmla="*/ 42741 w 46055"/>
                <a:gd name="connsiteY8" fmla="*/ 58 h 18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55" h="181615">
                  <a:moveTo>
                    <a:pt x="42741" y="58"/>
                  </a:moveTo>
                  <a:cubicBezTo>
                    <a:pt x="9085" y="24419"/>
                    <a:pt x="228" y="62960"/>
                    <a:pt x="228" y="90775"/>
                  </a:cubicBezTo>
                  <a:cubicBezTo>
                    <a:pt x="228" y="116408"/>
                    <a:pt x="7668" y="156222"/>
                    <a:pt x="42741" y="181673"/>
                  </a:cubicBezTo>
                  <a:cubicBezTo>
                    <a:pt x="44158" y="181673"/>
                    <a:pt x="46283" y="181673"/>
                    <a:pt x="46283" y="179492"/>
                  </a:cubicBezTo>
                  <a:cubicBezTo>
                    <a:pt x="46283" y="178401"/>
                    <a:pt x="45752" y="178037"/>
                    <a:pt x="44512" y="176765"/>
                  </a:cubicBezTo>
                  <a:cubicBezTo>
                    <a:pt x="20953" y="154949"/>
                    <a:pt x="12273" y="124044"/>
                    <a:pt x="12273" y="90957"/>
                  </a:cubicBezTo>
                  <a:cubicBezTo>
                    <a:pt x="12273" y="41871"/>
                    <a:pt x="30518" y="17874"/>
                    <a:pt x="45043" y="4421"/>
                  </a:cubicBezTo>
                  <a:cubicBezTo>
                    <a:pt x="45752" y="3694"/>
                    <a:pt x="46283" y="3149"/>
                    <a:pt x="46283" y="2240"/>
                  </a:cubicBezTo>
                  <a:cubicBezTo>
                    <a:pt x="46283" y="58"/>
                    <a:pt x="44158" y="58"/>
                    <a:pt x="42741" y="58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5E3F3E6-5FB8-99D8-48E9-7F6A4AB48F75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9113772" y="6660781"/>
              <a:ext cx="86796" cy="122531"/>
            </a:xfrm>
            <a:custGeom>
              <a:avLst/>
              <a:gdLst>
                <a:gd name="connsiteX0" fmla="*/ 87028 w 86796"/>
                <a:gd name="connsiteY0" fmla="*/ 92775 h 122531"/>
                <a:gd name="connsiteX1" fmla="*/ 87028 w 86796"/>
                <a:gd name="connsiteY1" fmla="*/ 86230 h 122531"/>
                <a:gd name="connsiteX2" fmla="*/ 67366 w 86796"/>
                <a:gd name="connsiteY2" fmla="*/ 86230 h 122531"/>
                <a:gd name="connsiteX3" fmla="*/ 67366 w 86796"/>
                <a:gd name="connsiteY3" fmla="*/ 5148 h 122531"/>
                <a:gd name="connsiteX4" fmla="*/ 63469 w 86796"/>
                <a:gd name="connsiteY4" fmla="*/ 58 h 122531"/>
                <a:gd name="connsiteX5" fmla="*/ 58863 w 86796"/>
                <a:gd name="connsiteY5" fmla="*/ 2603 h 122531"/>
                <a:gd name="connsiteX6" fmla="*/ 231 w 86796"/>
                <a:gd name="connsiteY6" fmla="*/ 86230 h 122531"/>
                <a:gd name="connsiteX7" fmla="*/ 231 w 86796"/>
                <a:gd name="connsiteY7" fmla="*/ 92775 h 122531"/>
                <a:gd name="connsiteX8" fmla="*/ 52309 w 86796"/>
                <a:gd name="connsiteY8" fmla="*/ 92775 h 122531"/>
                <a:gd name="connsiteX9" fmla="*/ 52309 w 86796"/>
                <a:gd name="connsiteY9" fmla="*/ 107682 h 122531"/>
                <a:gd name="connsiteX10" fmla="*/ 37961 w 86796"/>
                <a:gd name="connsiteY10" fmla="*/ 116045 h 122531"/>
                <a:gd name="connsiteX11" fmla="*/ 33178 w 86796"/>
                <a:gd name="connsiteY11" fmla="*/ 116045 h 122531"/>
                <a:gd name="connsiteX12" fmla="*/ 33178 w 86796"/>
                <a:gd name="connsiteY12" fmla="*/ 122589 h 122531"/>
                <a:gd name="connsiteX13" fmla="*/ 59749 w 86796"/>
                <a:gd name="connsiteY13" fmla="*/ 121862 h 122531"/>
                <a:gd name="connsiteX14" fmla="*/ 86496 w 86796"/>
                <a:gd name="connsiteY14" fmla="*/ 122589 h 122531"/>
                <a:gd name="connsiteX15" fmla="*/ 86496 w 86796"/>
                <a:gd name="connsiteY15" fmla="*/ 116045 h 122531"/>
                <a:gd name="connsiteX16" fmla="*/ 81714 w 86796"/>
                <a:gd name="connsiteY16" fmla="*/ 116045 h 122531"/>
                <a:gd name="connsiteX17" fmla="*/ 67366 w 86796"/>
                <a:gd name="connsiteY17" fmla="*/ 107682 h 122531"/>
                <a:gd name="connsiteX18" fmla="*/ 67366 w 86796"/>
                <a:gd name="connsiteY18" fmla="*/ 92775 h 122531"/>
                <a:gd name="connsiteX19" fmla="*/ 87028 w 86796"/>
                <a:gd name="connsiteY19" fmla="*/ 92775 h 122531"/>
                <a:gd name="connsiteX20" fmla="*/ 53549 w 86796"/>
                <a:gd name="connsiteY20" fmla="*/ 19692 h 122531"/>
                <a:gd name="connsiteX21" fmla="*/ 53549 w 86796"/>
                <a:gd name="connsiteY21" fmla="*/ 86230 h 122531"/>
                <a:gd name="connsiteX22" fmla="*/ 6785 w 86796"/>
                <a:gd name="connsiteY22" fmla="*/ 86230 h 122531"/>
                <a:gd name="connsiteX23" fmla="*/ 53549 w 86796"/>
                <a:gd name="connsiteY23" fmla="*/ 19692 h 1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6796" h="122531">
                  <a:moveTo>
                    <a:pt x="87028" y="92775"/>
                  </a:moveTo>
                  <a:lnTo>
                    <a:pt x="87028" y="86230"/>
                  </a:lnTo>
                  <a:lnTo>
                    <a:pt x="67366" y="86230"/>
                  </a:lnTo>
                  <a:lnTo>
                    <a:pt x="67366" y="5148"/>
                  </a:lnTo>
                  <a:cubicBezTo>
                    <a:pt x="67366" y="1331"/>
                    <a:pt x="67366" y="58"/>
                    <a:pt x="63469" y="58"/>
                  </a:cubicBezTo>
                  <a:cubicBezTo>
                    <a:pt x="61343" y="58"/>
                    <a:pt x="60634" y="58"/>
                    <a:pt x="58863" y="2603"/>
                  </a:cubicBezTo>
                  <a:lnTo>
                    <a:pt x="231" y="86230"/>
                  </a:lnTo>
                  <a:lnTo>
                    <a:pt x="231" y="92775"/>
                  </a:lnTo>
                  <a:lnTo>
                    <a:pt x="52309" y="92775"/>
                  </a:lnTo>
                  <a:lnTo>
                    <a:pt x="52309" y="107682"/>
                  </a:lnTo>
                  <a:cubicBezTo>
                    <a:pt x="52309" y="113863"/>
                    <a:pt x="52309" y="116045"/>
                    <a:pt x="37961" y="116045"/>
                  </a:cubicBezTo>
                  <a:lnTo>
                    <a:pt x="33178" y="116045"/>
                  </a:lnTo>
                  <a:lnTo>
                    <a:pt x="33178" y="122589"/>
                  </a:lnTo>
                  <a:cubicBezTo>
                    <a:pt x="42035" y="122226"/>
                    <a:pt x="53372" y="121862"/>
                    <a:pt x="59749" y="121862"/>
                  </a:cubicBezTo>
                  <a:cubicBezTo>
                    <a:pt x="66303" y="121862"/>
                    <a:pt x="77639" y="122226"/>
                    <a:pt x="86496" y="122589"/>
                  </a:cubicBezTo>
                  <a:lnTo>
                    <a:pt x="86496" y="116045"/>
                  </a:lnTo>
                  <a:lnTo>
                    <a:pt x="81714" y="116045"/>
                  </a:lnTo>
                  <a:cubicBezTo>
                    <a:pt x="67366" y="116045"/>
                    <a:pt x="67366" y="113863"/>
                    <a:pt x="67366" y="107682"/>
                  </a:cubicBezTo>
                  <a:lnTo>
                    <a:pt x="67366" y="92775"/>
                  </a:lnTo>
                  <a:lnTo>
                    <a:pt x="87028" y="92775"/>
                  </a:lnTo>
                  <a:close/>
                  <a:moveTo>
                    <a:pt x="53549" y="19692"/>
                  </a:moveTo>
                  <a:lnTo>
                    <a:pt x="53549" y="86230"/>
                  </a:lnTo>
                  <a:lnTo>
                    <a:pt x="6785" y="86230"/>
                  </a:lnTo>
                  <a:lnTo>
                    <a:pt x="53549" y="19692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C6BC79-9A5B-C166-D7CB-3A4A77D35F0E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9220310" y="6646964"/>
              <a:ext cx="45878" cy="181615"/>
            </a:xfrm>
            <a:custGeom>
              <a:avLst/>
              <a:gdLst>
                <a:gd name="connsiteX0" fmla="*/ 3601 w 45878"/>
                <a:gd name="connsiteY0" fmla="*/ 58 h 181615"/>
                <a:gd name="connsiteX1" fmla="*/ 235 w 45878"/>
                <a:gd name="connsiteY1" fmla="*/ 2240 h 181615"/>
                <a:gd name="connsiteX2" fmla="*/ 1829 w 45878"/>
                <a:gd name="connsiteY2" fmla="*/ 4967 h 181615"/>
                <a:gd name="connsiteX3" fmla="*/ 34068 w 45878"/>
                <a:gd name="connsiteY3" fmla="*/ 90775 h 181615"/>
                <a:gd name="connsiteX4" fmla="*/ 3423 w 45878"/>
                <a:gd name="connsiteY4" fmla="*/ 175311 h 181615"/>
                <a:gd name="connsiteX5" fmla="*/ 235 w 45878"/>
                <a:gd name="connsiteY5" fmla="*/ 179492 h 181615"/>
                <a:gd name="connsiteX6" fmla="*/ 2538 w 45878"/>
                <a:gd name="connsiteY6" fmla="*/ 181673 h 181615"/>
                <a:gd name="connsiteX7" fmla="*/ 33182 w 45878"/>
                <a:gd name="connsiteY7" fmla="*/ 146950 h 181615"/>
                <a:gd name="connsiteX8" fmla="*/ 46113 w 45878"/>
                <a:gd name="connsiteY8" fmla="*/ 90957 h 181615"/>
                <a:gd name="connsiteX9" fmla="*/ 3601 w 45878"/>
                <a:gd name="connsiteY9" fmla="*/ 58 h 18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878" h="181615">
                  <a:moveTo>
                    <a:pt x="3601" y="58"/>
                  </a:moveTo>
                  <a:cubicBezTo>
                    <a:pt x="2361" y="58"/>
                    <a:pt x="235" y="58"/>
                    <a:pt x="235" y="2240"/>
                  </a:cubicBezTo>
                  <a:cubicBezTo>
                    <a:pt x="235" y="3149"/>
                    <a:pt x="766" y="3694"/>
                    <a:pt x="1829" y="4967"/>
                  </a:cubicBezTo>
                  <a:cubicBezTo>
                    <a:pt x="17063" y="19329"/>
                    <a:pt x="34068" y="43871"/>
                    <a:pt x="34068" y="90775"/>
                  </a:cubicBezTo>
                  <a:cubicBezTo>
                    <a:pt x="34068" y="128770"/>
                    <a:pt x="22554" y="157494"/>
                    <a:pt x="3423" y="175311"/>
                  </a:cubicBezTo>
                  <a:cubicBezTo>
                    <a:pt x="412" y="178401"/>
                    <a:pt x="235" y="178583"/>
                    <a:pt x="235" y="179492"/>
                  </a:cubicBezTo>
                  <a:cubicBezTo>
                    <a:pt x="235" y="180401"/>
                    <a:pt x="766" y="181673"/>
                    <a:pt x="2538" y="181673"/>
                  </a:cubicBezTo>
                  <a:cubicBezTo>
                    <a:pt x="4663" y="181673"/>
                    <a:pt x="21491" y="169675"/>
                    <a:pt x="33182" y="146950"/>
                  </a:cubicBezTo>
                  <a:cubicBezTo>
                    <a:pt x="40976" y="131861"/>
                    <a:pt x="46113" y="112227"/>
                    <a:pt x="46113" y="90957"/>
                  </a:cubicBezTo>
                  <a:cubicBezTo>
                    <a:pt x="46113" y="65323"/>
                    <a:pt x="38673" y="25510"/>
                    <a:pt x="3601" y="58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99E8420-606B-8F16-AE39-8923654B831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8560919" y="6876029"/>
              <a:ext cx="53672" cy="122349"/>
            </a:xfrm>
            <a:custGeom>
              <a:avLst/>
              <a:gdLst>
                <a:gd name="connsiteX0" fmla="*/ 49276 w 53672"/>
                <a:gd name="connsiteY0" fmla="*/ 6975 h 122349"/>
                <a:gd name="connsiteX1" fmla="*/ 42190 w 53672"/>
                <a:gd name="connsiteY1" fmla="*/ 66 h 122349"/>
                <a:gd name="connsiteX2" fmla="*/ 32271 w 53672"/>
                <a:gd name="connsiteY2" fmla="*/ 10065 h 122349"/>
                <a:gd name="connsiteX3" fmla="*/ 39356 w 53672"/>
                <a:gd name="connsiteY3" fmla="*/ 16973 h 122349"/>
                <a:gd name="connsiteX4" fmla="*/ 49276 w 53672"/>
                <a:gd name="connsiteY4" fmla="*/ 6975 h 122349"/>
                <a:gd name="connsiteX5" fmla="*/ 13140 w 53672"/>
                <a:gd name="connsiteY5" fmla="*/ 99327 h 122349"/>
                <a:gd name="connsiteX6" fmla="*/ 11546 w 53672"/>
                <a:gd name="connsiteY6" fmla="*/ 106963 h 122349"/>
                <a:gd name="connsiteX7" fmla="*/ 28374 w 53672"/>
                <a:gd name="connsiteY7" fmla="*/ 122416 h 122349"/>
                <a:gd name="connsiteX8" fmla="*/ 53881 w 53672"/>
                <a:gd name="connsiteY8" fmla="*/ 94601 h 122349"/>
                <a:gd name="connsiteX9" fmla="*/ 51047 w 53672"/>
                <a:gd name="connsiteY9" fmla="*/ 92237 h 122349"/>
                <a:gd name="connsiteX10" fmla="*/ 47682 w 53672"/>
                <a:gd name="connsiteY10" fmla="*/ 95328 h 122349"/>
                <a:gd name="connsiteX11" fmla="*/ 28905 w 53672"/>
                <a:gd name="connsiteY11" fmla="*/ 117325 h 122349"/>
                <a:gd name="connsiteX12" fmla="*/ 24477 w 53672"/>
                <a:gd name="connsiteY12" fmla="*/ 110963 h 122349"/>
                <a:gd name="connsiteX13" fmla="*/ 27311 w 53672"/>
                <a:gd name="connsiteY13" fmla="*/ 99327 h 122349"/>
                <a:gd name="connsiteX14" fmla="*/ 32979 w 53672"/>
                <a:gd name="connsiteY14" fmla="*/ 84784 h 122349"/>
                <a:gd name="connsiteX15" fmla="*/ 41659 w 53672"/>
                <a:gd name="connsiteY15" fmla="*/ 61695 h 122349"/>
                <a:gd name="connsiteX16" fmla="*/ 42722 w 53672"/>
                <a:gd name="connsiteY16" fmla="*/ 55878 h 122349"/>
                <a:gd name="connsiteX17" fmla="*/ 25894 w 53672"/>
                <a:gd name="connsiteY17" fmla="*/ 40425 h 122349"/>
                <a:gd name="connsiteX18" fmla="*/ 209 w 53672"/>
                <a:gd name="connsiteY18" fmla="*/ 68240 h 122349"/>
                <a:gd name="connsiteX19" fmla="*/ 3221 w 53672"/>
                <a:gd name="connsiteY19" fmla="*/ 70604 h 122349"/>
                <a:gd name="connsiteX20" fmla="*/ 6409 w 53672"/>
                <a:gd name="connsiteY20" fmla="*/ 67695 h 122349"/>
                <a:gd name="connsiteX21" fmla="*/ 25362 w 53672"/>
                <a:gd name="connsiteY21" fmla="*/ 45516 h 122349"/>
                <a:gd name="connsiteX22" fmla="*/ 29791 w 53672"/>
                <a:gd name="connsiteY22" fmla="*/ 51878 h 122349"/>
                <a:gd name="connsiteX23" fmla="*/ 24300 w 53672"/>
                <a:gd name="connsiteY23" fmla="*/ 70058 h 122349"/>
                <a:gd name="connsiteX24" fmla="*/ 13140 w 53672"/>
                <a:gd name="connsiteY24" fmla="*/ 99327 h 1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672" h="122349">
                  <a:moveTo>
                    <a:pt x="49276" y="6975"/>
                  </a:moveTo>
                  <a:cubicBezTo>
                    <a:pt x="49276" y="4066"/>
                    <a:pt x="47150" y="66"/>
                    <a:pt x="42190" y="66"/>
                  </a:cubicBezTo>
                  <a:cubicBezTo>
                    <a:pt x="37408" y="66"/>
                    <a:pt x="32271" y="4793"/>
                    <a:pt x="32271" y="10065"/>
                  </a:cubicBezTo>
                  <a:cubicBezTo>
                    <a:pt x="32271" y="13156"/>
                    <a:pt x="34574" y="16973"/>
                    <a:pt x="39356" y="16973"/>
                  </a:cubicBezTo>
                  <a:cubicBezTo>
                    <a:pt x="44493" y="16973"/>
                    <a:pt x="49276" y="11883"/>
                    <a:pt x="49276" y="6975"/>
                  </a:cubicBezTo>
                  <a:close/>
                  <a:moveTo>
                    <a:pt x="13140" y="99327"/>
                  </a:moveTo>
                  <a:cubicBezTo>
                    <a:pt x="12432" y="101691"/>
                    <a:pt x="11546" y="103872"/>
                    <a:pt x="11546" y="106963"/>
                  </a:cubicBezTo>
                  <a:cubicBezTo>
                    <a:pt x="11546" y="115507"/>
                    <a:pt x="18631" y="122416"/>
                    <a:pt x="28374" y="122416"/>
                  </a:cubicBezTo>
                  <a:cubicBezTo>
                    <a:pt x="46087" y="122416"/>
                    <a:pt x="53881" y="97328"/>
                    <a:pt x="53881" y="94601"/>
                  </a:cubicBezTo>
                  <a:cubicBezTo>
                    <a:pt x="53881" y="92237"/>
                    <a:pt x="51579" y="92237"/>
                    <a:pt x="51047" y="92237"/>
                  </a:cubicBezTo>
                  <a:cubicBezTo>
                    <a:pt x="48567" y="92237"/>
                    <a:pt x="48390" y="93328"/>
                    <a:pt x="47682" y="95328"/>
                  </a:cubicBezTo>
                  <a:cubicBezTo>
                    <a:pt x="43608" y="109872"/>
                    <a:pt x="35814" y="117325"/>
                    <a:pt x="28905" y="117325"/>
                  </a:cubicBezTo>
                  <a:cubicBezTo>
                    <a:pt x="25362" y="117325"/>
                    <a:pt x="24477" y="114962"/>
                    <a:pt x="24477" y="110963"/>
                  </a:cubicBezTo>
                  <a:cubicBezTo>
                    <a:pt x="24477" y="106781"/>
                    <a:pt x="25717" y="103327"/>
                    <a:pt x="27311" y="99327"/>
                  </a:cubicBezTo>
                  <a:cubicBezTo>
                    <a:pt x="29082" y="94419"/>
                    <a:pt x="31031" y="89510"/>
                    <a:pt x="32979" y="84784"/>
                  </a:cubicBezTo>
                  <a:cubicBezTo>
                    <a:pt x="34574" y="80421"/>
                    <a:pt x="40950" y="63877"/>
                    <a:pt x="41659" y="61695"/>
                  </a:cubicBezTo>
                  <a:cubicBezTo>
                    <a:pt x="42190" y="59877"/>
                    <a:pt x="42722" y="57696"/>
                    <a:pt x="42722" y="55878"/>
                  </a:cubicBezTo>
                  <a:cubicBezTo>
                    <a:pt x="42722" y="47333"/>
                    <a:pt x="35636" y="40425"/>
                    <a:pt x="25894" y="40425"/>
                  </a:cubicBezTo>
                  <a:cubicBezTo>
                    <a:pt x="8357" y="40425"/>
                    <a:pt x="209" y="65150"/>
                    <a:pt x="209" y="68240"/>
                  </a:cubicBezTo>
                  <a:cubicBezTo>
                    <a:pt x="209" y="70604"/>
                    <a:pt x="2689" y="70604"/>
                    <a:pt x="3221" y="70604"/>
                  </a:cubicBezTo>
                  <a:cubicBezTo>
                    <a:pt x="5700" y="70604"/>
                    <a:pt x="5878" y="69695"/>
                    <a:pt x="6409" y="67695"/>
                  </a:cubicBezTo>
                  <a:cubicBezTo>
                    <a:pt x="11015" y="52060"/>
                    <a:pt x="18808" y="45516"/>
                    <a:pt x="25362" y="45516"/>
                  </a:cubicBezTo>
                  <a:cubicBezTo>
                    <a:pt x="28197" y="45516"/>
                    <a:pt x="29791" y="46970"/>
                    <a:pt x="29791" y="51878"/>
                  </a:cubicBezTo>
                  <a:cubicBezTo>
                    <a:pt x="29791" y="56060"/>
                    <a:pt x="28728" y="58787"/>
                    <a:pt x="24300" y="70058"/>
                  </a:cubicBezTo>
                  <a:lnTo>
                    <a:pt x="13140" y="99327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14E9E09-9454-ABD2-A598-0A238B69701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624190" y="6876029"/>
              <a:ext cx="77762" cy="157618"/>
            </a:xfrm>
            <a:custGeom>
              <a:avLst/>
              <a:gdLst>
                <a:gd name="connsiteX0" fmla="*/ 77975 w 77762"/>
                <a:gd name="connsiteY0" fmla="*/ 6975 h 157618"/>
                <a:gd name="connsiteX1" fmla="*/ 70889 w 77762"/>
                <a:gd name="connsiteY1" fmla="*/ 66 h 157618"/>
                <a:gd name="connsiteX2" fmla="*/ 60970 w 77762"/>
                <a:gd name="connsiteY2" fmla="*/ 10065 h 157618"/>
                <a:gd name="connsiteX3" fmla="*/ 68055 w 77762"/>
                <a:gd name="connsiteY3" fmla="*/ 16973 h 157618"/>
                <a:gd name="connsiteX4" fmla="*/ 77975 w 77762"/>
                <a:gd name="connsiteY4" fmla="*/ 6975 h 157618"/>
                <a:gd name="connsiteX5" fmla="*/ 40422 w 77762"/>
                <a:gd name="connsiteY5" fmla="*/ 129506 h 157618"/>
                <a:gd name="connsiteX6" fmla="*/ 17571 w 77762"/>
                <a:gd name="connsiteY6" fmla="*/ 152594 h 157618"/>
                <a:gd name="connsiteX7" fmla="*/ 11194 w 77762"/>
                <a:gd name="connsiteY7" fmla="*/ 151503 h 157618"/>
                <a:gd name="connsiteX8" fmla="*/ 17217 w 77762"/>
                <a:gd name="connsiteY8" fmla="*/ 142232 h 157618"/>
                <a:gd name="connsiteX9" fmla="*/ 10309 w 77762"/>
                <a:gd name="connsiteY9" fmla="*/ 135505 h 157618"/>
                <a:gd name="connsiteX10" fmla="*/ 212 w 77762"/>
                <a:gd name="connsiteY10" fmla="*/ 146231 h 157618"/>
                <a:gd name="connsiteX11" fmla="*/ 17748 w 77762"/>
                <a:gd name="connsiteY11" fmla="*/ 157684 h 157618"/>
                <a:gd name="connsiteX12" fmla="*/ 54593 w 77762"/>
                <a:gd name="connsiteY12" fmla="*/ 128960 h 157618"/>
                <a:gd name="connsiteX13" fmla="*/ 70535 w 77762"/>
                <a:gd name="connsiteY13" fmla="*/ 63877 h 157618"/>
                <a:gd name="connsiteX14" fmla="*/ 71421 w 77762"/>
                <a:gd name="connsiteY14" fmla="*/ 57514 h 157618"/>
                <a:gd name="connsiteX15" fmla="*/ 52467 w 77762"/>
                <a:gd name="connsiteY15" fmla="*/ 40425 h 157618"/>
                <a:gd name="connsiteX16" fmla="*/ 21468 w 77762"/>
                <a:gd name="connsiteY16" fmla="*/ 68240 h 157618"/>
                <a:gd name="connsiteX17" fmla="*/ 24480 w 77762"/>
                <a:gd name="connsiteY17" fmla="*/ 70604 h 157618"/>
                <a:gd name="connsiteX18" fmla="*/ 28022 w 77762"/>
                <a:gd name="connsiteY18" fmla="*/ 67331 h 157618"/>
                <a:gd name="connsiteX19" fmla="*/ 51936 w 77762"/>
                <a:gd name="connsiteY19" fmla="*/ 45516 h 157618"/>
                <a:gd name="connsiteX20" fmla="*/ 57958 w 77762"/>
                <a:gd name="connsiteY20" fmla="*/ 54424 h 157618"/>
                <a:gd name="connsiteX21" fmla="*/ 57427 w 77762"/>
                <a:gd name="connsiteY21" fmla="*/ 59877 h 157618"/>
                <a:gd name="connsiteX22" fmla="*/ 40422 w 77762"/>
                <a:gd name="connsiteY22" fmla="*/ 129506 h 1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7762" h="157618">
                  <a:moveTo>
                    <a:pt x="77975" y="6975"/>
                  </a:moveTo>
                  <a:cubicBezTo>
                    <a:pt x="77975" y="3884"/>
                    <a:pt x="75672" y="66"/>
                    <a:pt x="70889" y="66"/>
                  </a:cubicBezTo>
                  <a:cubicBezTo>
                    <a:pt x="65752" y="66"/>
                    <a:pt x="60970" y="5157"/>
                    <a:pt x="60970" y="10065"/>
                  </a:cubicBezTo>
                  <a:cubicBezTo>
                    <a:pt x="60970" y="12974"/>
                    <a:pt x="63095" y="16973"/>
                    <a:pt x="68055" y="16973"/>
                  </a:cubicBezTo>
                  <a:cubicBezTo>
                    <a:pt x="72838" y="16973"/>
                    <a:pt x="77975" y="12247"/>
                    <a:pt x="77975" y="6975"/>
                  </a:cubicBezTo>
                  <a:close/>
                  <a:moveTo>
                    <a:pt x="40422" y="129506"/>
                  </a:moveTo>
                  <a:cubicBezTo>
                    <a:pt x="37411" y="142050"/>
                    <a:pt x="28022" y="152594"/>
                    <a:pt x="17571" y="152594"/>
                  </a:cubicBezTo>
                  <a:cubicBezTo>
                    <a:pt x="15269" y="152594"/>
                    <a:pt x="13143" y="152230"/>
                    <a:pt x="11194" y="151503"/>
                  </a:cubicBezTo>
                  <a:cubicBezTo>
                    <a:pt x="15800" y="149322"/>
                    <a:pt x="17217" y="144959"/>
                    <a:pt x="17217" y="142232"/>
                  </a:cubicBezTo>
                  <a:cubicBezTo>
                    <a:pt x="17217" y="137869"/>
                    <a:pt x="13851" y="135505"/>
                    <a:pt x="10309" y="135505"/>
                  </a:cubicBezTo>
                  <a:cubicBezTo>
                    <a:pt x="4818" y="135505"/>
                    <a:pt x="212" y="140414"/>
                    <a:pt x="212" y="146231"/>
                  </a:cubicBezTo>
                  <a:cubicBezTo>
                    <a:pt x="212" y="153139"/>
                    <a:pt x="7120" y="157684"/>
                    <a:pt x="17748" y="157684"/>
                  </a:cubicBezTo>
                  <a:cubicBezTo>
                    <a:pt x="28377" y="157684"/>
                    <a:pt x="49102" y="151140"/>
                    <a:pt x="54593" y="128960"/>
                  </a:cubicBezTo>
                  <a:lnTo>
                    <a:pt x="70535" y="63877"/>
                  </a:lnTo>
                  <a:cubicBezTo>
                    <a:pt x="71066" y="61877"/>
                    <a:pt x="71421" y="60241"/>
                    <a:pt x="71421" y="57514"/>
                  </a:cubicBezTo>
                  <a:cubicBezTo>
                    <a:pt x="71421" y="47515"/>
                    <a:pt x="63095" y="40425"/>
                    <a:pt x="52467" y="40425"/>
                  </a:cubicBezTo>
                  <a:cubicBezTo>
                    <a:pt x="32805" y="40425"/>
                    <a:pt x="21468" y="65695"/>
                    <a:pt x="21468" y="68240"/>
                  </a:cubicBezTo>
                  <a:cubicBezTo>
                    <a:pt x="21468" y="70604"/>
                    <a:pt x="23948" y="70604"/>
                    <a:pt x="24480" y="70604"/>
                  </a:cubicBezTo>
                  <a:cubicBezTo>
                    <a:pt x="26605" y="70604"/>
                    <a:pt x="26782" y="70058"/>
                    <a:pt x="28022" y="67331"/>
                  </a:cubicBezTo>
                  <a:cubicBezTo>
                    <a:pt x="32451" y="56787"/>
                    <a:pt x="41662" y="45516"/>
                    <a:pt x="51936" y="45516"/>
                  </a:cubicBezTo>
                  <a:cubicBezTo>
                    <a:pt x="56364" y="45516"/>
                    <a:pt x="57958" y="48606"/>
                    <a:pt x="57958" y="54424"/>
                  </a:cubicBezTo>
                  <a:cubicBezTo>
                    <a:pt x="57958" y="56423"/>
                    <a:pt x="57604" y="58969"/>
                    <a:pt x="57427" y="59877"/>
                  </a:cubicBezTo>
                  <a:lnTo>
                    <a:pt x="40422" y="129506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9B58FCB-7A40-3085-7725-E0AE4649C660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731447" y="6870393"/>
              <a:ext cx="87150" cy="127985"/>
            </a:xfrm>
            <a:custGeom>
              <a:avLst/>
              <a:gdLst>
                <a:gd name="connsiteX0" fmla="*/ 42374 w 87150"/>
                <a:gd name="connsiteY0" fmla="*/ 5520 h 127985"/>
                <a:gd name="connsiteX1" fmla="*/ 43083 w 87150"/>
                <a:gd name="connsiteY1" fmla="*/ 2611 h 127985"/>
                <a:gd name="connsiteX2" fmla="*/ 40248 w 87150"/>
                <a:gd name="connsiteY2" fmla="*/ 66 h 127985"/>
                <a:gd name="connsiteX3" fmla="*/ 17575 w 87150"/>
                <a:gd name="connsiteY3" fmla="*/ 1884 h 127985"/>
                <a:gd name="connsiteX4" fmla="*/ 13678 w 87150"/>
                <a:gd name="connsiteY4" fmla="*/ 6066 h 127985"/>
                <a:gd name="connsiteX5" fmla="*/ 18284 w 87150"/>
                <a:gd name="connsiteY5" fmla="*/ 8611 h 127985"/>
                <a:gd name="connsiteX6" fmla="*/ 26786 w 87150"/>
                <a:gd name="connsiteY6" fmla="*/ 11338 h 127985"/>
                <a:gd name="connsiteX7" fmla="*/ 26078 w 87150"/>
                <a:gd name="connsiteY7" fmla="*/ 15337 h 127985"/>
                <a:gd name="connsiteX8" fmla="*/ 1101 w 87150"/>
                <a:gd name="connsiteY8" fmla="*/ 118234 h 127985"/>
                <a:gd name="connsiteX9" fmla="*/ 216 w 87150"/>
                <a:gd name="connsiteY9" fmla="*/ 122234 h 127985"/>
                <a:gd name="connsiteX10" fmla="*/ 6238 w 87150"/>
                <a:gd name="connsiteY10" fmla="*/ 128051 h 127985"/>
                <a:gd name="connsiteX11" fmla="*/ 14387 w 87150"/>
                <a:gd name="connsiteY11" fmla="*/ 120416 h 127985"/>
                <a:gd name="connsiteX12" fmla="*/ 23066 w 87150"/>
                <a:gd name="connsiteY12" fmla="*/ 85147 h 127985"/>
                <a:gd name="connsiteX13" fmla="*/ 45740 w 87150"/>
                <a:gd name="connsiteY13" fmla="*/ 100055 h 127985"/>
                <a:gd name="connsiteX14" fmla="*/ 45385 w 87150"/>
                <a:gd name="connsiteY14" fmla="*/ 103691 h 127985"/>
                <a:gd name="connsiteX15" fmla="*/ 44677 w 87150"/>
                <a:gd name="connsiteY15" fmla="*/ 109326 h 127985"/>
                <a:gd name="connsiteX16" fmla="*/ 63453 w 87150"/>
                <a:gd name="connsiteY16" fmla="*/ 128051 h 127985"/>
                <a:gd name="connsiteX17" fmla="*/ 85949 w 87150"/>
                <a:gd name="connsiteY17" fmla="*/ 100236 h 127985"/>
                <a:gd name="connsiteX18" fmla="*/ 83115 w 87150"/>
                <a:gd name="connsiteY18" fmla="*/ 97873 h 127985"/>
                <a:gd name="connsiteX19" fmla="*/ 79573 w 87150"/>
                <a:gd name="connsiteY19" fmla="*/ 102236 h 127985"/>
                <a:gd name="connsiteX20" fmla="*/ 63985 w 87150"/>
                <a:gd name="connsiteY20" fmla="*/ 122961 h 127985"/>
                <a:gd name="connsiteX21" fmla="*/ 57785 w 87150"/>
                <a:gd name="connsiteY21" fmla="*/ 113508 h 127985"/>
                <a:gd name="connsiteX22" fmla="*/ 58848 w 87150"/>
                <a:gd name="connsiteY22" fmla="*/ 105327 h 127985"/>
                <a:gd name="connsiteX23" fmla="*/ 59733 w 87150"/>
                <a:gd name="connsiteY23" fmla="*/ 99691 h 127985"/>
                <a:gd name="connsiteX24" fmla="*/ 31037 w 87150"/>
                <a:gd name="connsiteY24" fmla="*/ 80421 h 127985"/>
                <a:gd name="connsiteX25" fmla="*/ 45740 w 87150"/>
                <a:gd name="connsiteY25" fmla="*/ 68422 h 127985"/>
                <a:gd name="connsiteX26" fmla="*/ 73550 w 87150"/>
                <a:gd name="connsiteY26" fmla="*/ 51151 h 127985"/>
                <a:gd name="connsiteX27" fmla="*/ 79395 w 87150"/>
                <a:gd name="connsiteY27" fmla="*/ 53515 h 127985"/>
                <a:gd name="connsiteX28" fmla="*/ 70184 w 87150"/>
                <a:gd name="connsiteY28" fmla="*/ 63695 h 127985"/>
                <a:gd name="connsiteX29" fmla="*/ 77270 w 87150"/>
                <a:gd name="connsiteY29" fmla="*/ 70422 h 127985"/>
                <a:gd name="connsiteX30" fmla="*/ 87367 w 87150"/>
                <a:gd name="connsiteY30" fmla="*/ 58787 h 127985"/>
                <a:gd name="connsiteX31" fmla="*/ 73727 w 87150"/>
                <a:gd name="connsiteY31" fmla="*/ 46061 h 127985"/>
                <a:gd name="connsiteX32" fmla="*/ 45385 w 87150"/>
                <a:gd name="connsiteY32" fmla="*/ 62059 h 127985"/>
                <a:gd name="connsiteX33" fmla="*/ 24838 w 87150"/>
                <a:gd name="connsiteY33" fmla="*/ 78057 h 127985"/>
                <a:gd name="connsiteX34" fmla="*/ 42374 w 87150"/>
                <a:gd name="connsiteY34" fmla="*/ 5520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7150" h="127985">
                  <a:moveTo>
                    <a:pt x="42374" y="5520"/>
                  </a:moveTo>
                  <a:cubicBezTo>
                    <a:pt x="42551" y="5157"/>
                    <a:pt x="43083" y="2793"/>
                    <a:pt x="43083" y="2611"/>
                  </a:cubicBezTo>
                  <a:cubicBezTo>
                    <a:pt x="43083" y="1702"/>
                    <a:pt x="42374" y="66"/>
                    <a:pt x="40248" y="66"/>
                  </a:cubicBezTo>
                  <a:cubicBezTo>
                    <a:pt x="36706" y="66"/>
                    <a:pt x="22003" y="1521"/>
                    <a:pt x="17575" y="1884"/>
                  </a:cubicBezTo>
                  <a:cubicBezTo>
                    <a:pt x="16158" y="2066"/>
                    <a:pt x="13678" y="2248"/>
                    <a:pt x="13678" y="6066"/>
                  </a:cubicBezTo>
                  <a:cubicBezTo>
                    <a:pt x="13678" y="8611"/>
                    <a:pt x="16158" y="8611"/>
                    <a:pt x="18284" y="8611"/>
                  </a:cubicBezTo>
                  <a:cubicBezTo>
                    <a:pt x="26786" y="8611"/>
                    <a:pt x="26786" y="9883"/>
                    <a:pt x="26786" y="11338"/>
                  </a:cubicBezTo>
                  <a:cubicBezTo>
                    <a:pt x="26786" y="12610"/>
                    <a:pt x="26432" y="13701"/>
                    <a:pt x="26078" y="15337"/>
                  </a:cubicBezTo>
                  <a:lnTo>
                    <a:pt x="1101" y="118234"/>
                  </a:lnTo>
                  <a:cubicBezTo>
                    <a:pt x="216" y="121507"/>
                    <a:pt x="216" y="121870"/>
                    <a:pt x="216" y="122234"/>
                  </a:cubicBezTo>
                  <a:cubicBezTo>
                    <a:pt x="216" y="124961"/>
                    <a:pt x="2341" y="128051"/>
                    <a:pt x="6238" y="128051"/>
                  </a:cubicBezTo>
                  <a:cubicBezTo>
                    <a:pt x="11021" y="128051"/>
                    <a:pt x="13324" y="124416"/>
                    <a:pt x="14387" y="120416"/>
                  </a:cubicBezTo>
                  <a:cubicBezTo>
                    <a:pt x="14741" y="119689"/>
                    <a:pt x="22358" y="87692"/>
                    <a:pt x="23066" y="85147"/>
                  </a:cubicBezTo>
                  <a:cubicBezTo>
                    <a:pt x="35643" y="86420"/>
                    <a:pt x="45740" y="90601"/>
                    <a:pt x="45740" y="100055"/>
                  </a:cubicBezTo>
                  <a:cubicBezTo>
                    <a:pt x="45740" y="100964"/>
                    <a:pt x="45740" y="101873"/>
                    <a:pt x="45385" y="103691"/>
                  </a:cubicBezTo>
                  <a:cubicBezTo>
                    <a:pt x="44677" y="106418"/>
                    <a:pt x="44677" y="107327"/>
                    <a:pt x="44677" y="109326"/>
                  </a:cubicBezTo>
                  <a:cubicBezTo>
                    <a:pt x="44677" y="122234"/>
                    <a:pt x="54951" y="128051"/>
                    <a:pt x="63453" y="128051"/>
                  </a:cubicBezTo>
                  <a:cubicBezTo>
                    <a:pt x="80635" y="128051"/>
                    <a:pt x="85949" y="100418"/>
                    <a:pt x="85949" y="100236"/>
                  </a:cubicBezTo>
                  <a:cubicBezTo>
                    <a:pt x="85949" y="97873"/>
                    <a:pt x="83647" y="97873"/>
                    <a:pt x="83115" y="97873"/>
                  </a:cubicBezTo>
                  <a:cubicBezTo>
                    <a:pt x="80635" y="97873"/>
                    <a:pt x="80458" y="98782"/>
                    <a:pt x="79573" y="102236"/>
                  </a:cubicBezTo>
                  <a:cubicBezTo>
                    <a:pt x="77447" y="110054"/>
                    <a:pt x="72664" y="122961"/>
                    <a:pt x="63985" y="122961"/>
                  </a:cubicBezTo>
                  <a:cubicBezTo>
                    <a:pt x="59202" y="122961"/>
                    <a:pt x="57785" y="118416"/>
                    <a:pt x="57785" y="113508"/>
                  </a:cubicBezTo>
                  <a:cubicBezTo>
                    <a:pt x="57785" y="110417"/>
                    <a:pt x="57785" y="110054"/>
                    <a:pt x="58848" y="105327"/>
                  </a:cubicBezTo>
                  <a:cubicBezTo>
                    <a:pt x="59025" y="104781"/>
                    <a:pt x="59733" y="101691"/>
                    <a:pt x="59733" y="99691"/>
                  </a:cubicBezTo>
                  <a:cubicBezTo>
                    <a:pt x="59733" y="83511"/>
                    <a:pt x="38477" y="80966"/>
                    <a:pt x="31037" y="80421"/>
                  </a:cubicBezTo>
                  <a:cubicBezTo>
                    <a:pt x="36174" y="77148"/>
                    <a:pt x="42728" y="71149"/>
                    <a:pt x="45740" y="68422"/>
                  </a:cubicBezTo>
                  <a:cubicBezTo>
                    <a:pt x="54774" y="59696"/>
                    <a:pt x="63630" y="51151"/>
                    <a:pt x="73550" y="51151"/>
                  </a:cubicBezTo>
                  <a:cubicBezTo>
                    <a:pt x="75676" y="51151"/>
                    <a:pt x="77978" y="51697"/>
                    <a:pt x="79395" y="53515"/>
                  </a:cubicBezTo>
                  <a:cubicBezTo>
                    <a:pt x="71779" y="54787"/>
                    <a:pt x="70184" y="60968"/>
                    <a:pt x="70184" y="63695"/>
                  </a:cubicBezTo>
                  <a:cubicBezTo>
                    <a:pt x="70184" y="67695"/>
                    <a:pt x="73196" y="70422"/>
                    <a:pt x="77270" y="70422"/>
                  </a:cubicBezTo>
                  <a:cubicBezTo>
                    <a:pt x="82052" y="70422"/>
                    <a:pt x="87367" y="66422"/>
                    <a:pt x="87367" y="58787"/>
                  </a:cubicBezTo>
                  <a:cubicBezTo>
                    <a:pt x="87367" y="52787"/>
                    <a:pt x="83115" y="46061"/>
                    <a:pt x="73727" y="46061"/>
                  </a:cubicBezTo>
                  <a:cubicBezTo>
                    <a:pt x="63630" y="46061"/>
                    <a:pt x="54419" y="53515"/>
                    <a:pt x="45385" y="62059"/>
                  </a:cubicBezTo>
                  <a:cubicBezTo>
                    <a:pt x="37946" y="69331"/>
                    <a:pt x="32100" y="74967"/>
                    <a:pt x="24838" y="78057"/>
                  </a:cubicBezTo>
                  <a:lnTo>
                    <a:pt x="42374" y="5520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635C7C7-37E1-7D08-C3C5-946A08EC9DAA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840997" y="6870393"/>
              <a:ext cx="39678" cy="127985"/>
            </a:xfrm>
            <a:custGeom>
              <a:avLst/>
              <a:gdLst>
                <a:gd name="connsiteX0" fmla="*/ 39190 w 39678"/>
                <a:gd name="connsiteY0" fmla="*/ 5520 h 127985"/>
                <a:gd name="connsiteX1" fmla="*/ 39899 w 39678"/>
                <a:gd name="connsiteY1" fmla="*/ 2611 h 127985"/>
                <a:gd name="connsiteX2" fmla="*/ 37064 w 39678"/>
                <a:gd name="connsiteY2" fmla="*/ 66 h 127985"/>
                <a:gd name="connsiteX3" fmla="*/ 14391 w 39678"/>
                <a:gd name="connsiteY3" fmla="*/ 1884 h 127985"/>
                <a:gd name="connsiteX4" fmla="*/ 10671 w 39678"/>
                <a:gd name="connsiteY4" fmla="*/ 6066 h 127985"/>
                <a:gd name="connsiteX5" fmla="*/ 15100 w 39678"/>
                <a:gd name="connsiteY5" fmla="*/ 8611 h 127985"/>
                <a:gd name="connsiteX6" fmla="*/ 23602 w 39678"/>
                <a:gd name="connsiteY6" fmla="*/ 11338 h 127985"/>
                <a:gd name="connsiteX7" fmla="*/ 22894 w 39678"/>
                <a:gd name="connsiteY7" fmla="*/ 15337 h 127985"/>
                <a:gd name="connsiteX8" fmla="*/ 929 w 39678"/>
                <a:gd name="connsiteY8" fmla="*/ 105145 h 127985"/>
                <a:gd name="connsiteX9" fmla="*/ 220 w 39678"/>
                <a:gd name="connsiteY9" fmla="*/ 110781 h 127985"/>
                <a:gd name="connsiteX10" fmla="*/ 18819 w 39678"/>
                <a:gd name="connsiteY10" fmla="*/ 128051 h 127985"/>
                <a:gd name="connsiteX11" fmla="*/ 32990 w 39678"/>
                <a:gd name="connsiteY11" fmla="*/ 118416 h 127985"/>
                <a:gd name="connsiteX12" fmla="*/ 39190 w 39678"/>
                <a:gd name="connsiteY12" fmla="*/ 100236 h 127985"/>
                <a:gd name="connsiteX13" fmla="*/ 36356 w 39678"/>
                <a:gd name="connsiteY13" fmla="*/ 97873 h 127985"/>
                <a:gd name="connsiteX14" fmla="*/ 32813 w 39678"/>
                <a:gd name="connsiteY14" fmla="*/ 102236 h 127985"/>
                <a:gd name="connsiteX15" fmla="*/ 19528 w 39678"/>
                <a:gd name="connsiteY15" fmla="*/ 122961 h 127985"/>
                <a:gd name="connsiteX16" fmla="*/ 13505 w 39678"/>
                <a:gd name="connsiteY16" fmla="*/ 114053 h 127985"/>
                <a:gd name="connsiteX17" fmla="*/ 14568 w 39678"/>
                <a:gd name="connsiteY17" fmla="*/ 106599 h 127985"/>
                <a:gd name="connsiteX18" fmla="*/ 39190 w 39678"/>
                <a:gd name="connsiteY18" fmla="*/ 5520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678" h="127985">
                  <a:moveTo>
                    <a:pt x="39190" y="5520"/>
                  </a:moveTo>
                  <a:cubicBezTo>
                    <a:pt x="39367" y="5157"/>
                    <a:pt x="39899" y="2793"/>
                    <a:pt x="39899" y="2611"/>
                  </a:cubicBezTo>
                  <a:cubicBezTo>
                    <a:pt x="39899" y="1702"/>
                    <a:pt x="39190" y="66"/>
                    <a:pt x="37064" y="66"/>
                  </a:cubicBezTo>
                  <a:cubicBezTo>
                    <a:pt x="33522" y="66"/>
                    <a:pt x="18819" y="1521"/>
                    <a:pt x="14391" y="1884"/>
                  </a:cubicBezTo>
                  <a:cubicBezTo>
                    <a:pt x="13151" y="2066"/>
                    <a:pt x="10671" y="2248"/>
                    <a:pt x="10671" y="6066"/>
                  </a:cubicBezTo>
                  <a:cubicBezTo>
                    <a:pt x="10671" y="8611"/>
                    <a:pt x="13151" y="8611"/>
                    <a:pt x="15100" y="8611"/>
                  </a:cubicBezTo>
                  <a:cubicBezTo>
                    <a:pt x="23602" y="8611"/>
                    <a:pt x="23602" y="9883"/>
                    <a:pt x="23602" y="11338"/>
                  </a:cubicBezTo>
                  <a:cubicBezTo>
                    <a:pt x="23602" y="12610"/>
                    <a:pt x="23248" y="13701"/>
                    <a:pt x="22894" y="15337"/>
                  </a:cubicBezTo>
                  <a:lnTo>
                    <a:pt x="929" y="105145"/>
                  </a:lnTo>
                  <a:cubicBezTo>
                    <a:pt x="397" y="106963"/>
                    <a:pt x="220" y="108963"/>
                    <a:pt x="220" y="110781"/>
                  </a:cubicBezTo>
                  <a:cubicBezTo>
                    <a:pt x="220" y="122416"/>
                    <a:pt x="10317" y="128051"/>
                    <a:pt x="18819" y="128051"/>
                  </a:cubicBezTo>
                  <a:cubicBezTo>
                    <a:pt x="23071" y="128051"/>
                    <a:pt x="28385" y="126597"/>
                    <a:pt x="32990" y="118416"/>
                  </a:cubicBezTo>
                  <a:cubicBezTo>
                    <a:pt x="36710" y="111690"/>
                    <a:pt x="39190" y="100964"/>
                    <a:pt x="39190" y="100236"/>
                  </a:cubicBezTo>
                  <a:cubicBezTo>
                    <a:pt x="39190" y="97873"/>
                    <a:pt x="36887" y="97873"/>
                    <a:pt x="36356" y="97873"/>
                  </a:cubicBezTo>
                  <a:cubicBezTo>
                    <a:pt x="33876" y="97873"/>
                    <a:pt x="33522" y="98964"/>
                    <a:pt x="32813" y="102236"/>
                  </a:cubicBezTo>
                  <a:cubicBezTo>
                    <a:pt x="30510" y="111326"/>
                    <a:pt x="27145" y="122961"/>
                    <a:pt x="19528" y="122961"/>
                  </a:cubicBezTo>
                  <a:cubicBezTo>
                    <a:pt x="14745" y="122961"/>
                    <a:pt x="13505" y="118416"/>
                    <a:pt x="13505" y="114053"/>
                  </a:cubicBezTo>
                  <a:cubicBezTo>
                    <a:pt x="13505" y="112053"/>
                    <a:pt x="14037" y="108599"/>
                    <a:pt x="14568" y="106599"/>
                  </a:cubicBezTo>
                  <a:lnTo>
                    <a:pt x="39190" y="5520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53BC097-C60C-E39F-526C-94C6F12A288D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9310092" y="6740834"/>
              <a:ext cx="253557" cy="177382"/>
            </a:xfrm>
            <a:custGeom>
              <a:avLst/>
              <a:gdLst>
                <a:gd name="connsiteX0" fmla="*/ 223936 w 253557"/>
                <a:gd name="connsiteY0" fmla="*/ 20061 h 177382"/>
                <a:gd name="connsiteX1" fmla="*/ 245698 w 253557"/>
                <a:gd name="connsiteY1" fmla="*/ 8114 h 177382"/>
                <a:gd name="connsiteX2" fmla="*/ 253796 w 253557"/>
                <a:gd name="connsiteY2" fmla="*/ 2920 h 177382"/>
                <a:gd name="connsiteX3" fmla="*/ 246964 w 253557"/>
                <a:gd name="connsiteY3" fmla="*/ 63 h 177382"/>
                <a:gd name="connsiteX4" fmla="*/ 213561 w 253557"/>
                <a:gd name="connsiteY4" fmla="*/ 63 h 177382"/>
                <a:gd name="connsiteX5" fmla="*/ 203692 w 253557"/>
                <a:gd name="connsiteY5" fmla="*/ 4998 h 177382"/>
                <a:gd name="connsiteX6" fmla="*/ 111328 w 253557"/>
                <a:gd name="connsiteY6" fmla="*/ 153033 h 177382"/>
                <a:gd name="connsiteX7" fmla="*/ 91590 w 253557"/>
                <a:gd name="connsiteY7" fmla="*/ 6037 h 177382"/>
                <a:gd name="connsiteX8" fmla="*/ 83746 w 253557"/>
                <a:gd name="connsiteY8" fmla="*/ 63 h 177382"/>
                <a:gd name="connsiteX9" fmla="*/ 49077 w 253557"/>
                <a:gd name="connsiteY9" fmla="*/ 63 h 177382"/>
                <a:gd name="connsiteX10" fmla="*/ 41486 w 253557"/>
                <a:gd name="connsiteY10" fmla="*/ 4998 h 177382"/>
                <a:gd name="connsiteX11" fmla="*/ 48824 w 253557"/>
                <a:gd name="connsiteY11" fmla="*/ 8114 h 177382"/>
                <a:gd name="connsiteX12" fmla="*/ 59706 w 253557"/>
                <a:gd name="connsiteY12" fmla="*/ 8634 h 177382"/>
                <a:gd name="connsiteX13" fmla="*/ 65273 w 253557"/>
                <a:gd name="connsiteY13" fmla="*/ 12789 h 177382"/>
                <a:gd name="connsiteX14" fmla="*/ 64261 w 253557"/>
                <a:gd name="connsiteY14" fmla="*/ 17723 h 177382"/>
                <a:gd name="connsiteX15" fmla="*/ 32123 w 253557"/>
                <a:gd name="connsiteY15" fmla="*/ 149916 h 177382"/>
                <a:gd name="connsiteX16" fmla="*/ 4794 w 253557"/>
                <a:gd name="connsiteY16" fmla="*/ 169394 h 177382"/>
                <a:gd name="connsiteX17" fmla="*/ 239 w 253557"/>
                <a:gd name="connsiteY17" fmla="*/ 174329 h 177382"/>
                <a:gd name="connsiteX18" fmla="*/ 3781 w 253557"/>
                <a:gd name="connsiteY18" fmla="*/ 177445 h 177382"/>
                <a:gd name="connsiteX19" fmla="*/ 29086 w 253557"/>
                <a:gd name="connsiteY19" fmla="*/ 176666 h 177382"/>
                <a:gd name="connsiteX20" fmla="*/ 55151 w 253557"/>
                <a:gd name="connsiteY20" fmla="*/ 177445 h 177382"/>
                <a:gd name="connsiteX21" fmla="*/ 59706 w 253557"/>
                <a:gd name="connsiteY21" fmla="*/ 172251 h 177382"/>
                <a:gd name="connsiteX22" fmla="*/ 55151 w 253557"/>
                <a:gd name="connsiteY22" fmla="*/ 169394 h 177382"/>
                <a:gd name="connsiteX23" fmla="*/ 37943 w 253557"/>
                <a:gd name="connsiteY23" fmla="*/ 157967 h 177382"/>
                <a:gd name="connsiteX24" fmla="*/ 38955 w 253557"/>
                <a:gd name="connsiteY24" fmla="*/ 151994 h 177382"/>
                <a:gd name="connsiteX25" fmla="*/ 73370 w 253557"/>
                <a:gd name="connsiteY25" fmla="*/ 10452 h 177382"/>
                <a:gd name="connsiteX26" fmla="*/ 73623 w 253557"/>
                <a:gd name="connsiteY26" fmla="*/ 10452 h 177382"/>
                <a:gd name="connsiteX27" fmla="*/ 95386 w 253557"/>
                <a:gd name="connsiteY27" fmla="*/ 171472 h 177382"/>
                <a:gd name="connsiteX28" fmla="*/ 99182 w 253557"/>
                <a:gd name="connsiteY28" fmla="*/ 177445 h 177382"/>
                <a:gd name="connsiteX29" fmla="*/ 104749 w 253557"/>
                <a:gd name="connsiteY29" fmla="*/ 172771 h 177382"/>
                <a:gd name="connsiteX30" fmla="*/ 206982 w 253557"/>
                <a:gd name="connsiteY30" fmla="*/ 8374 h 177382"/>
                <a:gd name="connsiteX31" fmla="*/ 207235 w 253557"/>
                <a:gd name="connsiteY31" fmla="*/ 8374 h 177382"/>
                <a:gd name="connsiteX32" fmla="*/ 171048 w 253557"/>
                <a:gd name="connsiteY32" fmla="*/ 157188 h 177382"/>
                <a:gd name="connsiteX33" fmla="*/ 148021 w 253557"/>
                <a:gd name="connsiteY33" fmla="*/ 169394 h 177382"/>
                <a:gd name="connsiteX34" fmla="*/ 140935 w 253557"/>
                <a:gd name="connsiteY34" fmla="*/ 174329 h 177382"/>
                <a:gd name="connsiteX35" fmla="*/ 144731 w 253557"/>
                <a:gd name="connsiteY35" fmla="*/ 177445 h 177382"/>
                <a:gd name="connsiteX36" fmla="*/ 176109 w 253557"/>
                <a:gd name="connsiteY36" fmla="*/ 176666 h 177382"/>
                <a:gd name="connsiteX37" fmla="*/ 207741 w 253557"/>
                <a:gd name="connsiteY37" fmla="*/ 177445 h 177382"/>
                <a:gd name="connsiteX38" fmla="*/ 212549 w 253557"/>
                <a:gd name="connsiteY38" fmla="*/ 172251 h 177382"/>
                <a:gd name="connsiteX39" fmla="*/ 205463 w 253557"/>
                <a:gd name="connsiteY39" fmla="*/ 169394 h 177382"/>
                <a:gd name="connsiteX40" fmla="*/ 189015 w 253557"/>
                <a:gd name="connsiteY40" fmla="*/ 164720 h 177382"/>
                <a:gd name="connsiteX41" fmla="*/ 190280 w 253557"/>
                <a:gd name="connsiteY41" fmla="*/ 158486 h 177382"/>
                <a:gd name="connsiteX42" fmla="*/ 223936 w 253557"/>
                <a:gd name="connsiteY42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3557" h="177382">
                  <a:moveTo>
                    <a:pt x="223936" y="20061"/>
                  </a:moveTo>
                  <a:cubicBezTo>
                    <a:pt x="226213" y="10711"/>
                    <a:pt x="226720" y="8114"/>
                    <a:pt x="245698" y="8114"/>
                  </a:cubicBezTo>
                  <a:cubicBezTo>
                    <a:pt x="251519" y="8114"/>
                    <a:pt x="253796" y="8114"/>
                    <a:pt x="253796" y="2920"/>
                  </a:cubicBezTo>
                  <a:cubicBezTo>
                    <a:pt x="253796" y="63"/>
                    <a:pt x="251265" y="63"/>
                    <a:pt x="246964" y="63"/>
                  </a:cubicBezTo>
                  <a:lnTo>
                    <a:pt x="213561" y="63"/>
                  </a:lnTo>
                  <a:cubicBezTo>
                    <a:pt x="206982" y="63"/>
                    <a:pt x="206728" y="63"/>
                    <a:pt x="203692" y="4998"/>
                  </a:cubicBezTo>
                  <a:lnTo>
                    <a:pt x="111328" y="153033"/>
                  </a:lnTo>
                  <a:lnTo>
                    <a:pt x="91590" y="6037"/>
                  </a:lnTo>
                  <a:cubicBezTo>
                    <a:pt x="90831" y="63"/>
                    <a:pt x="90325" y="63"/>
                    <a:pt x="83746" y="63"/>
                  </a:cubicBezTo>
                  <a:lnTo>
                    <a:pt x="49077" y="63"/>
                  </a:lnTo>
                  <a:cubicBezTo>
                    <a:pt x="44270" y="63"/>
                    <a:pt x="41486" y="63"/>
                    <a:pt x="41486" y="4998"/>
                  </a:cubicBezTo>
                  <a:cubicBezTo>
                    <a:pt x="41486" y="8114"/>
                    <a:pt x="43763" y="8114"/>
                    <a:pt x="48824" y="8114"/>
                  </a:cubicBezTo>
                  <a:cubicBezTo>
                    <a:pt x="52114" y="8114"/>
                    <a:pt x="56669" y="8374"/>
                    <a:pt x="59706" y="8634"/>
                  </a:cubicBezTo>
                  <a:cubicBezTo>
                    <a:pt x="63754" y="9153"/>
                    <a:pt x="65273" y="9932"/>
                    <a:pt x="65273" y="12789"/>
                  </a:cubicBezTo>
                  <a:cubicBezTo>
                    <a:pt x="65273" y="13828"/>
                    <a:pt x="65020" y="14607"/>
                    <a:pt x="64261" y="17723"/>
                  </a:cubicBezTo>
                  <a:lnTo>
                    <a:pt x="32123" y="149916"/>
                  </a:lnTo>
                  <a:cubicBezTo>
                    <a:pt x="29593" y="160304"/>
                    <a:pt x="25291" y="168615"/>
                    <a:pt x="4794" y="169394"/>
                  </a:cubicBezTo>
                  <a:cubicBezTo>
                    <a:pt x="3528" y="169394"/>
                    <a:pt x="239" y="169654"/>
                    <a:pt x="239" y="174329"/>
                  </a:cubicBezTo>
                  <a:cubicBezTo>
                    <a:pt x="239" y="176666"/>
                    <a:pt x="1757" y="177445"/>
                    <a:pt x="3781" y="177445"/>
                  </a:cubicBezTo>
                  <a:cubicBezTo>
                    <a:pt x="11879" y="177445"/>
                    <a:pt x="20736" y="176666"/>
                    <a:pt x="29086" y="176666"/>
                  </a:cubicBezTo>
                  <a:cubicBezTo>
                    <a:pt x="37690" y="176666"/>
                    <a:pt x="46800" y="177445"/>
                    <a:pt x="55151" y="177445"/>
                  </a:cubicBezTo>
                  <a:cubicBezTo>
                    <a:pt x="56416" y="177445"/>
                    <a:pt x="59706" y="177445"/>
                    <a:pt x="59706" y="172251"/>
                  </a:cubicBezTo>
                  <a:cubicBezTo>
                    <a:pt x="59706" y="169394"/>
                    <a:pt x="56922" y="169394"/>
                    <a:pt x="55151" y="169394"/>
                  </a:cubicBezTo>
                  <a:cubicBezTo>
                    <a:pt x="40727" y="169135"/>
                    <a:pt x="37943" y="163940"/>
                    <a:pt x="37943" y="157967"/>
                  </a:cubicBezTo>
                  <a:cubicBezTo>
                    <a:pt x="37943" y="156149"/>
                    <a:pt x="38196" y="154851"/>
                    <a:pt x="38955" y="151994"/>
                  </a:cubicBezTo>
                  <a:lnTo>
                    <a:pt x="73370" y="10452"/>
                  </a:lnTo>
                  <a:lnTo>
                    <a:pt x="73623" y="10452"/>
                  </a:lnTo>
                  <a:lnTo>
                    <a:pt x="95386" y="171472"/>
                  </a:lnTo>
                  <a:cubicBezTo>
                    <a:pt x="95892" y="174589"/>
                    <a:pt x="96145" y="177445"/>
                    <a:pt x="99182" y="177445"/>
                  </a:cubicBezTo>
                  <a:cubicBezTo>
                    <a:pt x="101965" y="177445"/>
                    <a:pt x="103484" y="174589"/>
                    <a:pt x="104749" y="172771"/>
                  </a:cubicBezTo>
                  <a:lnTo>
                    <a:pt x="206982" y="8374"/>
                  </a:lnTo>
                  <a:lnTo>
                    <a:pt x="207235" y="8374"/>
                  </a:lnTo>
                  <a:lnTo>
                    <a:pt x="171048" y="157188"/>
                  </a:lnTo>
                  <a:cubicBezTo>
                    <a:pt x="168518" y="167317"/>
                    <a:pt x="168012" y="169394"/>
                    <a:pt x="148021" y="169394"/>
                  </a:cubicBezTo>
                  <a:cubicBezTo>
                    <a:pt x="143719" y="169394"/>
                    <a:pt x="140935" y="169394"/>
                    <a:pt x="140935" y="174329"/>
                  </a:cubicBezTo>
                  <a:cubicBezTo>
                    <a:pt x="140935" y="177445"/>
                    <a:pt x="143972" y="177445"/>
                    <a:pt x="144731" y="177445"/>
                  </a:cubicBezTo>
                  <a:cubicBezTo>
                    <a:pt x="151816" y="177445"/>
                    <a:pt x="169024" y="176666"/>
                    <a:pt x="176109" y="176666"/>
                  </a:cubicBezTo>
                  <a:cubicBezTo>
                    <a:pt x="186484" y="176666"/>
                    <a:pt x="197366" y="177445"/>
                    <a:pt x="207741" y="177445"/>
                  </a:cubicBezTo>
                  <a:cubicBezTo>
                    <a:pt x="209259" y="177445"/>
                    <a:pt x="212549" y="177445"/>
                    <a:pt x="212549" y="172251"/>
                  </a:cubicBezTo>
                  <a:cubicBezTo>
                    <a:pt x="212549" y="169394"/>
                    <a:pt x="210271" y="169394"/>
                    <a:pt x="205463" y="169394"/>
                  </a:cubicBezTo>
                  <a:cubicBezTo>
                    <a:pt x="196100" y="169394"/>
                    <a:pt x="189015" y="169394"/>
                    <a:pt x="189015" y="164720"/>
                  </a:cubicBezTo>
                  <a:cubicBezTo>
                    <a:pt x="189015" y="163681"/>
                    <a:pt x="189015" y="163161"/>
                    <a:pt x="190280" y="158486"/>
                  </a:cubicBezTo>
                  <a:lnTo>
                    <a:pt x="223936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D0F33D3-CE4E-5AB9-D3A5-F72E06BFC223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9583353" y="6743797"/>
              <a:ext cx="90339" cy="81990"/>
            </a:xfrm>
            <a:custGeom>
              <a:avLst/>
              <a:gdLst>
                <a:gd name="connsiteX0" fmla="*/ 64195 w 90339"/>
                <a:gd name="connsiteY0" fmla="*/ 10786 h 81990"/>
                <a:gd name="connsiteX1" fmla="*/ 45950 w 90339"/>
                <a:gd name="connsiteY1" fmla="*/ 60 h 81990"/>
                <a:gd name="connsiteX2" fmla="*/ 249 w 90339"/>
                <a:gd name="connsiteY2" fmla="*/ 51872 h 81990"/>
                <a:gd name="connsiteX3" fmla="*/ 26997 w 90339"/>
                <a:gd name="connsiteY3" fmla="*/ 82050 h 81990"/>
                <a:gd name="connsiteX4" fmla="*/ 52150 w 90339"/>
                <a:gd name="connsiteY4" fmla="*/ 69324 h 81990"/>
                <a:gd name="connsiteX5" fmla="*/ 70395 w 90339"/>
                <a:gd name="connsiteY5" fmla="*/ 82050 h 81990"/>
                <a:gd name="connsiteX6" fmla="*/ 84389 w 90339"/>
                <a:gd name="connsiteY6" fmla="*/ 72415 h 81990"/>
                <a:gd name="connsiteX7" fmla="*/ 90589 w 90339"/>
                <a:gd name="connsiteY7" fmla="*/ 54235 h 81990"/>
                <a:gd name="connsiteX8" fmla="*/ 87755 w 90339"/>
                <a:gd name="connsiteY8" fmla="*/ 51872 h 81990"/>
                <a:gd name="connsiteX9" fmla="*/ 83858 w 90339"/>
                <a:gd name="connsiteY9" fmla="*/ 57508 h 81990"/>
                <a:gd name="connsiteX10" fmla="*/ 70927 w 90339"/>
                <a:gd name="connsiteY10" fmla="*/ 76960 h 81990"/>
                <a:gd name="connsiteX11" fmla="*/ 65081 w 90339"/>
                <a:gd name="connsiteY11" fmla="*/ 68052 h 81990"/>
                <a:gd name="connsiteX12" fmla="*/ 67738 w 90339"/>
                <a:gd name="connsiteY12" fmla="*/ 53690 h 81990"/>
                <a:gd name="connsiteX13" fmla="*/ 71635 w 90339"/>
                <a:gd name="connsiteY13" fmla="*/ 37328 h 81990"/>
                <a:gd name="connsiteX14" fmla="*/ 75178 w 90339"/>
                <a:gd name="connsiteY14" fmla="*/ 23511 h 81990"/>
                <a:gd name="connsiteX15" fmla="*/ 78366 w 90339"/>
                <a:gd name="connsiteY15" fmla="*/ 9331 h 81990"/>
                <a:gd name="connsiteX16" fmla="*/ 72344 w 90339"/>
                <a:gd name="connsiteY16" fmla="*/ 3514 h 81990"/>
                <a:gd name="connsiteX17" fmla="*/ 64195 w 90339"/>
                <a:gd name="connsiteY17" fmla="*/ 10786 h 81990"/>
                <a:gd name="connsiteX18" fmla="*/ 52859 w 90339"/>
                <a:gd name="connsiteY18" fmla="*/ 57508 h 81990"/>
                <a:gd name="connsiteX19" fmla="*/ 43825 w 90339"/>
                <a:gd name="connsiteY19" fmla="*/ 69688 h 81990"/>
                <a:gd name="connsiteX20" fmla="*/ 27528 w 90339"/>
                <a:gd name="connsiteY20" fmla="*/ 76960 h 81990"/>
                <a:gd name="connsiteX21" fmla="*/ 14597 w 90339"/>
                <a:gd name="connsiteY21" fmla="*/ 59325 h 81990"/>
                <a:gd name="connsiteX22" fmla="*/ 23808 w 90339"/>
                <a:gd name="connsiteY22" fmla="*/ 22421 h 81990"/>
                <a:gd name="connsiteX23" fmla="*/ 45950 w 90339"/>
                <a:gd name="connsiteY23" fmla="*/ 5150 h 81990"/>
                <a:gd name="connsiteX24" fmla="*/ 61716 w 90339"/>
                <a:gd name="connsiteY24" fmla="*/ 20966 h 81990"/>
                <a:gd name="connsiteX25" fmla="*/ 61184 w 90339"/>
                <a:gd name="connsiteY25" fmla="*/ 23511 h 81990"/>
                <a:gd name="connsiteX26" fmla="*/ 52859 w 90339"/>
                <a:gd name="connsiteY26" fmla="*/ 57508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339" h="81990">
                  <a:moveTo>
                    <a:pt x="64195" y="10786"/>
                  </a:moveTo>
                  <a:cubicBezTo>
                    <a:pt x="60476" y="4786"/>
                    <a:pt x="54453" y="60"/>
                    <a:pt x="45950" y="60"/>
                  </a:cubicBezTo>
                  <a:cubicBezTo>
                    <a:pt x="23277" y="60"/>
                    <a:pt x="249" y="25693"/>
                    <a:pt x="249" y="51872"/>
                  </a:cubicBezTo>
                  <a:cubicBezTo>
                    <a:pt x="249" y="69506"/>
                    <a:pt x="11763" y="82050"/>
                    <a:pt x="26997" y="82050"/>
                  </a:cubicBezTo>
                  <a:cubicBezTo>
                    <a:pt x="36562" y="82050"/>
                    <a:pt x="45065" y="76414"/>
                    <a:pt x="52150" y="69324"/>
                  </a:cubicBezTo>
                  <a:cubicBezTo>
                    <a:pt x="55516" y="80232"/>
                    <a:pt x="65790" y="82050"/>
                    <a:pt x="70395" y="82050"/>
                  </a:cubicBezTo>
                  <a:cubicBezTo>
                    <a:pt x="76772" y="82050"/>
                    <a:pt x="81200" y="78051"/>
                    <a:pt x="84389" y="72415"/>
                  </a:cubicBezTo>
                  <a:cubicBezTo>
                    <a:pt x="88286" y="65325"/>
                    <a:pt x="90589" y="54962"/>
                    <a:pt x="90589" y="54235"/>
                  </a:cubicBezTo>
                  <a:cubicBezTo>
                    <a:pt x="90589" y="51872"/>
                    <a:pt x="88286" y="51872"/>
                    <a:pt x="87755" y="51872"/>
                  </a:cubicBezTo>
                  <a:cubicBezTo>
                    <a:pt x="85275" y="51872"/>
                    <a:pt x="85097" y="52599"/>
                    <a:pt x="83858" y="57508"/>
                  </a:cubicBezTo>
                  <a:cubicBezTo>
                    <a:pt x="81732" y="66234"/>
                    <a:pt x="78366" y="76960"/>
                    <a:pt x="70927" y="76960"/>
                  </a:cubicBezTo>
                  <a:cubicBezTo>
                    <a:pt x="66321" y="76960"/>
                    <a:pt x="65081" y="72960"/>
                    <a:pt x="65081" y="68052"/>
                  </a:cubicBezTo>
                  <a:cubicBezTo>
                    <a:pt x="65081" y="64961"/>
                    <a:pt x="66498" y="58416"/>
                    <a:pt x="67738" y="53690"/>
                  </a:cubicBezTo>
                  <a:cubicBezTo>
                    <a:pt x="68978" y="48781"/>
                    <a:pt x="70749" y="41328"/>
                    <a:pt x="71635" y="37328"/>
                  </a:cubicBezTo>
                  <a:lnTo>
                    <a:pt x="75178" y="23511"/>
                  </a:lnTo>
                  <a:cubicBezTo>
                    <a:pt x="76241" y="18785"/>
                    <a:pt x="78366" y="10240"/>
                    <a:pt x="78366" y="9331"/>
                  </a:cubicBezTo>
                  <a:cubicBezTo>
                    <a:pt x="78366" y="5332"/>
                    <a:pt x="75178" y="3514"/>
                    <a:pt x="72344" y="3514"/>
                  </a:cubicBezTo>
                  <a:cubicBezTo>
                    <a:pt x="69332" y="3514"/>
                    <a:pt x="65258" y="5695"/>
                    <a:pt x="64195" y="10786"/>
                  </a:cubicBezTo>
                  <a:close/>
                  <a:moveTo>
                    <a:pt x="52859" y="57508"/>
                  </a:moveTo>
                  <a:cubicBezTo>
                    <a:pt x="51619" y="62598"/>
                    <a:pt x="47722" y="66234"/>
                    <a:pt x="43825" y="69688"/>
                  </a:cubicBezTo>
                  <a:cubicBezTo>
                    <a:pt x="42231" y="71142"/>
                    <a:pt x="35145" y="76960"/>
                    <a:pt x="27528" y="76960"/>
                  </a:cubicBezTo>
                  <a:cubicBezTo>
                    <a:pt x="20974" y="76960"/>
                    <a:pt x="14597" y="72233"/>
                    <a:pt x="14597" y="59325"/>
                  </a:cubicBezTo>
                  <a:cubicBezTo>
                    <a:pt x="14597" y="49690"/>
                    <a:pt x="19734" y="29693"/>
                    <a:pt x="23808" y="22421"/>
                  </a:cubicBezTo>
                  <a:cubicBezTo>
                    <a:pt x="31957" y="7877"/>
                    <a:pt x="40991" y="5150"/>
                    <a:pt x="45950" y="5150"/>
                  </a:cubicBezTo>
                  <a:cubicBezTo>
                    <a:pt x="58350" y="5150"/>
                    <a:pt x="61716" y="18966"/>
                    <a:pt x="61716" y="20966"/>
                  </a:cubicBezTo>
                  <a:cubicBezTo>
                    <a:pt x="61716" y="21693"/>
                    <a:pt x="61361" y="22966"/>
                    <a:pt x="61184" y="23511"/>
                  </a:cubicBezTo>
                  <a:lnTo>
                    <a:pt x="52859" y="57508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1622E95-045A-8E98-3015-0CE17CF3907C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9553284" y="6865286"/>
              <a:ext cx="53672" cy="122349"/>
            </a:xfrm>
            <a:custGeom>
              <a:avLst/>
              <a:gdLst>
                <a:gd name="connsiteX0" fmla="*/ 49315 w 53672"/>
                <a:gd name="connsiteY0" fmla="*/ 6974 h 122349"/>
                <a:gd name="connsiteX1" fmla="*/ 42229 w 53672"/>
                <a:gd name="connsiteY1" fmla="*/ 66 h 122349"/>
                <a:gd name="connsiteX2" fmla="*/ 32310 w 53672"/>
                <a:gd name="connsiteY2" fmla="*/ 10065 h 122349"/>
                <a:gd name="connsiteX3" fmla="*/ 39395 w 53672"/>
                <a:gd name="connsiteY3" fmla="*/ 16973 h 122349"/>
                <a:gd name="connsiteX4" fmla="*/ 49315 w 53672"/>
                <a:gd name="connsiteY4" fmla="*/ 6974 h 122349"/>
                <a:gd name="connsiteX5" fmla="*/ 13179 w 53672"/>
                <a:gd name="connsiteY5" fmla="*/ 99327 h 122349"/>
                <a:gd name="connsiteX6" fmla="*/ 11585 w 53672"/>
                <a:gd name="connsiteY6" fmla="*/ 106963 h 122349"/>
                <a:gd name="connsiteX7" fmla="*/ 28413 w 53672"/>
                <a:gd name="connsiteY7" fmla="*/ 122415 h 122349"/>
                <a:gd name="connsiteX8" fmla="*/ 53920 w 53672"/>
                <a:gd name="connsiteY8" fmla="*/ 94600 h 122349"/>
                <a:gd name="connsiteX9" fmla="*/ 51086 w 53672"/>
                <a:gd name="connsiteY9" fmla="*/ 92237 h 122349"/>
                <a:gd name="connsiteX10" fmla="*/ 47721 w 53672"/>
                <a:gd name="connsiteY10" fmla="*/ 95328 h 122349"/>
                <a:gd name="connsiteX11" fmla="*/ 28944 w 53672"/>
                <a:gd name="connsiteY11" fmla="*/ 117325 h 122349"/>
                <a:gd name="connsiteX12" fmla="*/ 24516 w 53672"/>
                <a:gd name="connsiteY12" fmla="*/ 110962 h 122349"/>
                <a:gd name="connsiteX13" fmla="*/ 27350 w 53672"/>
                <a:gd name="connsiteY13" fmla="*/ 99327 h 122349"/>
                <a:gd name="connsiteX14" fmla="*/ 33018 w 53672"/>
                <a:gd name="connsiteY14" fmla="*/ 84783 h 122349"/>
                <a:gd name="connsiteX15" fmla="*/ 41698 w 53672"/>
                <a:gd name="connsiteY15" fmla="*/ 61695 h 122349"/>
                <a:gd name="connsiteX16" fmla="*/ 42761 w 53672"/>
                <a:gd name="connsiteY16" fmla="*/ 55878 h 122349"/>
                <a:gd name="connsiteX17" fmla="*/ 25933 w 53672"/>
                <a:gd name="connsiteY17" fmla="*/ 40425 h 122349"/>
                <a:gd name="connsiteX18" fmla="*/ 248 w 53672"/>
                <a:gd name="connsiteY18" fmla="*/ 68240 h 122349"/>
                <a:gd name="connsiteX19" fmla="*/ 3260 w 53672"/>
                <a:gd name="connsiteY19" fmla="*/ 70603 h 122349"/>
                <a:gd name="connsiteX20" fmla="*/ 6448 w 53672"/>
                <a:gd name="connsiteY20" fmla="*/ 67694 h 122349"/>
                <a:gd name="connsiteX21" fmla="*/ 25402 w 53672"/>
                <a:gd name="connsiteY21" fmla="*/ 45515 h 122349"/>
                <a:gd name="connsiteX22" fmla="*/ 29830 w 53672"/>
                <a:gd name="connsiteY22" fmla="*/ 51878 h 122349"/>
                <a:gd name="connsiteX23" fmla="*/ 24339 w 53672"/>
                <a:gd name="connsiteY23" fmla="*/ 70058 h 122349"/>
                <a:gd name="connsiteX24" fmla="*/ 13179 w 53672"/>
                <a:gd name="connsiteY24" fmla="*/ 99327 h 1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672" h="122349">
                  <a:moveTo>
                    <a:pt x="49315" y="6974"/>
                  </a:moveTo>
                  <a:cubicBezTo>
                    <a:pt x="49315" y="4065"/>
                    <a:pt x="47189" y="66"/>
                    <a:pt x="42229" y="66"/>
                  </a:cubicBezTo>
                  <a:cubicBezTo>
                    <a:pt x="37447" y="66"/>
                    <a:pt x="32310" y="4793"/>
                    <a:pt x="32310" y="10065"/>
                  </a:cubicBezTo>
                  <a:cubicBezTo>
                    <a:pt x="32310" y="13155"/>
                    <a:pt x="34613" y="16973"/>
                    <a:pt x="39395" y="16973"/>
                  </a:cubicBezTo>
                  <a:cubicBezTo>
                    <a:pt x="44532" y="16973"/>
                    <a:pt x="49315" y="11883"/>
                    <a:pt x="49315" y="6974"/>
                  </a:cubicBezTo>
                  <a:close/>
                  <a:moveTo>
                    <a:pt x="13179" y="99327"/>
                  </a:moveTo>
                  <a:cubicBezTo>
                    <a:pt x="12471" y="101690"/>
                    <a:pt x="11585" y="103872"/>
                    <a:pt x="11585" y="106963"/>
                  </a:cubicBezTo>
                  <a:cubicBezTo>
                    <a:pt x="11585" y="115507"/>
                    <a:pt x="18670" y="122415"/>
                    <a:pt x="28413" y="122415"/>
                  </a:cubicBezTo>
                  <a:cubicBezTo>
                    <a:pt x="46126" y="122415"/>
                    <a:pt x="53920" y="97327"/>
                    <a:pt x="53920" y="94600"/>
                  </a:cubicBezTo>
                  <a:cubicBezTo>
                    <a:pt x="53920" y="92237"/>
                    <a:pt x="51618" y="92237"/>
                    <a:pt x="51086" y="92237"/>
                  </a:cubicBezTo>
                  <a:cubicBezTo>
                    <a:pt x="48606" y="92237"/>
                    <a:pt x="48429" y="93328"/>
                    <a:pt x="47721" y="95328"/>
                  </a:cubicBezTo>
                  <a:cubicBezTo>
                    <a:pt x="43647" y="109871"/>
                    <a:pt x="35853" y="117325"/>
                    <a:pt x="28944" y="117325"/>
                  </a:cubicBezTo>
                  <a:cubicBezTo>
                    <a:pt x="25402" y="117325"/>
                    <a:pt x="24516" y="114962"/>
                    <a:pt x="24516" y="110962"/>
                  </a:cubicBezTo>
                  <a:cubicBezTo>
                    <a:pt x="24516" y="106781"/>
                    <a:pt x="25756" y="103327"/>
                    <a:pt x="27350" y="99327"/>
                  </a:cubicBezTo>
                  <a:cubicBezTo>
                    <a:pt x="29121" y="94419"/>
                    <a:pt x="31070" y="89510"/>
                    <a:pt x="33018" y="84783"/>
                  </a:cubicBezTo>
                  <a:cubicBezTo>
                    <a:pt x="34613" y="80420"/>
                    <a:pt x="40990" y="63877"/>
                    <a:pt x="41698" y="61695"/>
                  </a:cubicBezTo>
                  <a:cubicBezTo>
                    <a:pt x="42229" y="59877"/>
                    <a:pt x="42761" y="57696"/>
                    <a:pt x="42761" y="55878"/>
                  </a:cubicBezTo>
                  <a:cubicBezTo>
                    <a:pt x="42761" y="47333"/>
                    <a:pt x="35675" y="40425"/>
                    <a:pt x="25933" y="40425"/>
                  </a:cubicBezTo>
                  <a:cubicBezTo>
                    <a:pt x="8397" y="40425"/>
                    <a:pt x="248" y="65149"/>
                    <a:pt x="248" y="68240"/>
                  </a:cubicBezTo>
                  <a:cubicBezTo>
                    <a:pt x="248" y="70603"/>
                    <a:pt x="2728" y="70603"/>
                    <a:pt x="3260" y="70603"/>
                  </a:cubicBezTo>
                  <a:cubicBezTo>
                    <a:pt x="5739" y="70603"/>
                    <a:pt x="5917" y="69694"/>
                    <a:pt x="6448" y="67694"/>
                  </a:cubicBezTo>
                  <a:cubicBezTo>
                    <a:pt x="11054" y="52060"/>
                    <a:pt x="18848" y="45515"/>
                    <a:pt x="25402" y="45515"/>
                  </a:cubicBezTo>
                  <a:cubicBezTo>
                    <a:pt x="28236" y="45515"/>
                    <a:pt x="29830" y="46969"/>
                    <a:pt x="29830" y="51878"/>
                  </a:cubicBezTo>
                  <a:cubicBezTo>
                    <a:pt x="29830" y="56059"/>
                    <a:pt x="28767" y="58786"/>
                    <a:pt x="24339" y="70058"/>
                  </a:cubicBezTo>
                  <a:lnTo>
                    <a:pt x="13179" y="99327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2AD51C1-144B-9E9B-0C30-552CF6382EE6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9705593" y="6740834"/>
              <a:ext cx="253557" cy="177382"/>
            </a:xfrm>
            <a:custGeom>
              <a:avLst/>
              <a:gdLst>
                <a:gd name="connsiteX0" fmla="*/ 223952 w 253557"/>
                <a:gd name="connsiteY0" fmla="*/ 20061 h 177382"/>
                <a:gd name="connsiteX1" fmla="*/ 245714 w 253557"/>
                <a:gd name="connsiteY1" fmla="*/ 8114 h 177382"/>
                <a:gd name="connsiteX2" fmla="*/ 253812 w 253557"/>
                <a:gd name="connsiteY2" fmla="*/ 2920 h 177382"/>
                <a:gd name="connsiteX3" fmla="*/ 246979 w 253557"/>
                <a:gd name="connsiteY3" fmla="*/ 63 h 177382"/>
                <a:gd name="connsiteX4" fmla="*/ 213576 w 253557"/>
                <a:gd name="connsiteY4" fmla="*/ 63 h 177382"/>
                <a:gd name="connsiteX5" fmla="*/ 203707 w 253557"/>
                <a:gd name="connsiteY5" fmla="*/ 4998 h 177382"/>
                <a:gd name="connsiteX6" fmla="*/ 111344 w 253557"/>
                <a:gd name="connsiteY6" fmla="*/ 153033 h 177382"/>
                <a:gd name="connsiteX7" fmla="*/ 91606 w 253557"/>
                <a:gd name="connsiteY7" fmla="*/ 6037 h 177382"/>
                <a:gd name="connsiteX8" fmla="*/ 83761 w 253557"/>
                <a:gd name="connsiteY8" fmla="*/ 63 h 177382"/>
                <a:gd name="connsiteX9" fmla="*/ 49093 w 253557"/>
                <a:gd name="connsiteY9" fmla="*/ 63 h 177382"/>
                <a:gd name="connsiteX10" fmla="*/ 41502 w 253557"/>
                <a:gd name="connsiteY10" fmla="*/ 4998 h 177382"/>
                <a:gd name="connsiteX11" fmla="*/ 48840 w 253557"/>
                <a:gd name="connsiteY11" fmla="*/ 8114 h 177382"/>
                <a:gd name="connsiteX12" fmla="*/ 59721 w 253557"/>
                <a:gd name="connsiteY12" fmla="*/ 8634 h 177382"/>
                <a:gd name="connsiteX13" fmla="*/ 65288 w 253557"/>
                <a:gd name="connsiteY13" fmla="*/ 12789 h 177382"/>
                <a:gd name="connsiteX14" fmla="*/ 64276 w 253557"/>
                <a:gd name="connsiteY14" fmla="*/ 17723 h 177382"/>
                <a:gd name="connsiteX15" fmla="*/ 32139 w 253557"/>
                <a:gd name="connsiteY15" fmla="*/ 149916 h 177382"/>
                <a:gd name="connsiteX16" fmla="*/ 4809 w 253557"/>
                <a:gd name="connsiteY16" fmla="*/ 169394 h 177382"/>
                <a:gd name="connsiteX17" fmla="*/ 254 w 253557"/>
                <a:gd name="connsiteY17" fmla="*/ 174329 h 177382"/>
                <a:gd name="connsiteX18" fmla="*/ 3797 w 253557"/>
                <a:gd name="connsiteY18" fmla="*/ 177445 h 177382"/>
                <a:gd name="connsiteX19" fmla="*/ 29102 w 253557"/>
                <a:gd name="connsiteY19" fmla="*/ 176666 h 177382"/>
                <a:gd name="connsiteX20" fmla="*/ 55166 w 253557"/>
                <a:gd name="connsiteY20" fmla="*/ 177445 h 177382"/>
                <a:gd name="connsiteX21" fmla="*/ 59721 w 253557"/>
                <a:gd name="connsiteY21" fmla="*/ 172251 h 177382"/>
                <a:gd name="connsiteX22" fmla="*/ 55166 w 253557"/>
                <a:gd name="connsiteY22" fmla="*/ 169394 h 177382"/>
                <a:gd name="connsiteX23" fmla="*/ 37959 w 253557"/>
                <a:gd name="connsiteY23" fmla="*/ 157967 h 177382"/>
                <a:gd name="connsiteX24" fmla="*/ 38971 w 253557"/>
                <a:gd name="connsiteY24" fmla="*/ 151994 h 177382"/>
                <a:gd name="connsiteX25" fmla="*/ 73386 w 253557"/>
                <a:gd name="connsiteY25" fmla="*/ 10452 h 177382"/>
                <a:gd name="connsiteX26" fmla="*/ 73639 w 253557"/>
                <a:gd name="connsiteY26" fmla="*/ 10452 h 177382"/>
                <a:gd name="connsiteX27" fmla="*/ 95401 w 253557"/>
                <a:gd name="connsiteY27" fmla="*/ 171472 h 177382"/>
                <a:gd name="connsiteX28" fmla="*/ 99197 w 253557"/>
                <a:gd name="connsiteY28" fmla="*/ 177445 h 177382"/>
                <a:gd name="connsiteX29" fmla="*/ 104764 w 253557"/>
                <a:gd name="connsiteY29" fmla="*/ 172771 h 177382"/>
                <a:gd name="connsiteX30" fmla="*/ 206997 w 253557"/>
                <a:gd name="connsiteY30" fmla="*/ 8374 h 177382"/>
                <a:gd name="connsiteX31" fmla="*/ 207250 w 253557"/>
                <a:gd name="connsiteY31" fmla="*/ 8374 h 177382"/>
                <a:gd name="connsiteX32" fmla="*/ 171064 w 253557"/>
                <a:gd name="connsiteY32" fmla="*/ 157188 h 177382"/>
                <a:gd name="connsiteX33" fmla="*/ 148036 w 253557"/>
                <a:gd name="connsiteY33" fmla="*/ 169394 h 177382"/>
                <a:gd name="connsiteX34" fmla="*/ 140951 w 253557"/>
                <a:gd name="connsiteY34" fmla="*/ 174329 h 177382"/>
                <a:gd name="connsiteX35" fmla="*/ 144746 w 253557"/>
                <a:gd name="connsiteY35" fmla="*/ 177445 h 177382"/>
                <a:gd name="connsiteX36" fmla="*/ 176125 w 253557"/>
                <a:gd name="connsiteY36" fmla="*/ 176666 h 177382"/>
                <a:gd name="connsiteX37" fmla="*/ 207756 w 253557"/>
                <a:gd name="connsiteY37" fmla="*/ 177445 h 177382"/>
                <a:gd name="connsiteX38" fmla="*/ 212564 w 253557"/>
                <a:gd name="connsiteY38" fmla="*/ 172251 h 177382"/>
                <a:gd name="connsiteX39" fmla="*/ 205479 w 253557"/>
                <a:gd name="connsiteY39" fmla="*/ 169394 h 177382"/>
                <a:gd name="connsiteX40" fmla="*/ 189030 w 253557"/>
                <a:gd name="connsiteY40" fmla="*/ 164720 h 177382"/>
                <a:gd name="connsiteX41" fmla="*/ 190296 w 253557"/>
                <a:gd name="connsiteY41" fmla="*/ 158486 h 177382"/>
                <a:gd name="connsiteX42" fmla="*/ 223952 w 253557"/>
                <a:gd name="connsiteY42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3557" h="177382">
                  <a:moveTo>
                    <a:pt x="223952" y="20061"/>
                  </a:moveTo>
                  <a:cubicBezTo>
                    <a:pt x="226229" y="10711"/>
                    <a:pt x="226735" y="8114"/>
                    <a:pt x="245714" y="8114"/>
                  </a:cubicBezTo>
                  <a:cubicBezTo>
                    <a:pt x="251534" y="8114"/>
                    <a:pt x="253812" y="8114"/>
                    <a:pt x="253812" y="2920"/>
                  </a:cubicBezTo>
                  <a:cubicBezTo>
                    <a:pt x="253812" y="63"/>
                    <a:pt x="251281" y="63"/>
                    <a:pt x="246979" y="63"/>
                  </a:cubicBezTo>
                  <a:lnTo>
                    <a:pt x="213576" y="63"/>
                  </a:lnTo>
                  <a:cubicBezTo>
                    <a:pt x="206997" y="63"/>
                    <a:pt x="206744" y="63"/>
                    <a:pt x="203707" y="4998"/>
                  </a:cubicBezTo>
                  <a:lnTo>
                    <a:pt x="111344" y="153033"/>
                  </a:lnTo>
                  <a:lnTo>
                    <a:pt x="91606" y="6037"/>
                  </a:lnTo>
                  <a:cubicBezTo>
                    <a:pt x="90847" y="63"/>
                    <a:pt x="90340" y="63"/>
                    <a:pt x="83761" y="63"/>
                  </a:cubicBezTo>
                  <a:lnTo>
                    <a:pt x="49093" y="63"/>
                  </a:lnTo>
                  <a:cubicBezTo>
                    <a:pt x="44285" y="63"/>
                    <a:pt x="41502" y="63"/>
                    <a:pt x="41502" y="4998"/>
                  </a:cubicBezTo>
                  <a:cubicBezTo>
                    <a:pt x="41502" y="8114"/>
                    <a:pt x="43779" y="8114"/>
                    <a:pt x="48840" y="8114"/>
                  </a:cubicBezTo>
                  <a:cubicBezTo>
                    <a:pt x="52130" y="8114"/>
                    <a:pt x="56685" y="8374"/>
                    <a:pt x="59721" y="8634"/>
                  </a:cubicBezTo>
                  <a:cubicBezTo>
                    <a:pt x="63770" y="9153"/>
                    <a:pt x="65288" y="9932"/>
                    <a:pt x="65288" y="12789"/>
                  </a:cubicBezTo>
                  <a:cubicBezTo>
                    <a:pt x="65288" y="13828"/>
                    <a:pt x="65035" y="14607"/>
                    <a:pt x="64276" y="17723"/>
                  </a:cubicBezTo>
                  <a:lnTo>
                    <a:pt x="32139" y="149916"/>
                  </a:lnTo>
                  <a:cubicBezTo>
                    <a:pt x="29608" y="160304"/>
                    <a:pt x="25306" y="168615"/>
                    <a:pt x="4809" y="169394"/>
                  </a:cubicBezTo>
                  <a:cubicBezTo>
                    <a:pt x="3544" y="169394"/>
                    <a:pt x="254" y="169654"/>
                    <a:pt x="254" y="174329"/>
                  </a:cubicBezTo>
                  <a:cubicBezTo>
                    <a:pt x="254" y="176666"/>
                    <a:pt x="1773" y="177445"/>
                    <a:pt x="3797" y="177445"/>
                  </a:cubicBezTo>
                  <a:cubicBezTo>
                    <a:pt x="11895" y="177445"/>
                    <a:pt x="20751" y="176666"/>
                    <a:pt x="29102" y="176666"/>
                  </a:cubicBezTo>
                  <a:cubicBezTo>
                    <a:pt x="37706" y="176666"/>
                    <a:pt x="46816" y="177445"/>
                    <a:pt x="55166" y="177445"/>
                  </a:cubicBezTo>
                  <a:cubicBezTo>
                    <a:pt x="56432" y="177445"/>
                    <a:pt x="59721" y="177445"/>
                    <a:pt x="59721" y="172251"/>
                  </a:cubicBezTo>
                  <a:cubicBezTo>
                    <a:pt x="59721" y="169394"/>
                    <a:pt x="56938" y="169394"/>
                    <a:pt x="55166" y="169394"/>
                  </a:cubicBezTo>
                  <a:cubicBezTo>
                    <a:pt x="40742" y="169135"/>
                    <a:pt x="37959" y="163940"/>
                    <a:pt x="37959" y="157967"/>
                  </a:cubicBezTo>
                  <a:cubicBezTo>
                    <a:pt x="37959" y="156149"/>
                    <a:pt x="38212" y="154851"/>
                    <a:pt x="38971" y="151994"/>
                  </a:cubicBezTo>
                  <a:lnTo>
                    <a:pt x="73386" y="10452"/>
                  </a:lnTo>
                  <a:lnTo>
                    <a:pt x="73639" y="10452"/>
                  </a:lnTo>
                  <a:lnTo>
                    <a:pt x="95401" y="171472"/>
                  </a:lnTo>
                  <a:cubicBezTo>
                    <a:pt x="95908" y="174589"/>
                    <a:pt x="96161" y="177445"/>
                    <a:pt x="99197" y="177445"/>
                  </a:cubicBezTo>
                  <a:cubicBezTo>
                    <a:pt x="101981" y="177445"/>
                    <a:pt x="103499" y="174589"/>
                    <a:pt x="104764" y="172771"/>
                  </a:cubicBezTo>
                  <a:lnTo>
                    <a:pt x="206997" y="8374"/>
                  </a:lnTo>
                  <a:lnTo>
                    <a:pt x="207250" y="8374"/>
                  </a:lnTo>
                  <a:lnTo>
                    <a:pt x="171064" y="157188"/>
                  </a:lnTo>
                  <a:cubicBezTo>
                    <a:pt x="168533" y="167317"/>
                    <a:pt x="168027" y="169394"/>
                    <a:pt x="148036" y="169394"/>
                  </a:cubicBezTo>
                  <a:cubicBezTo>
                    <a:pt x="143734" y="169394"/>
                    <a:pt x="140951" y="169394"/>
                    <a:pt x="140951" y="174329"/>
                  </a:cubicBezTo>
                  <a:cubicBezTo>
                    <a:pt x="140951" y="177445"/>
                    <a:pt x="143987" y="177445"/>
                    <a:pt x="144746" y="177445"/>
                  </a:cubicBezTo>
                  <a:cubicBezTo>
                    <a:pt x="151832" y="177445"/>
                    <a:pt x="169039" y="176666"/>
                    <a:pt x="176125" y="176666"/>
                  </a:cubicBezTo>
                  <a:cubicBezTo>
                    <a:pt x="186500" y="176666"/>
                    <a:pt x="197381" y="177445"/>
                    <a:pt x="207756" y="177445"/>
                  </a:cubicBezTo>
                  <a:cubicBezTo>
                    <a:pt x="209275" y="177445"/>
                    <a:pt x="212564" y="177445"/>
                    <a:pt x="212564" y="172251"/>
                  </a:cubicBezTo>
                  <a:cubicBezTo>
                    <a:pt x="212564" y="169394"/>
                    <a:pt x="210287" y="169394"/>
                    <a:pt x="205479" y="169394"/>
                  </a:cubicBezTo>
                  <a:cubicBezTo>
                    <a:pt x="196116" y="169394"/>
                    <a:pt x="189030" y="169394"/>
                    <a:pt x="189030" y="164720"/>
                  </a:cubicBezTo>
                  <a:cubicBezTo>
                    <a:pt x="189030" y="163681"/>
                    <a:pt x="189030" y="163161"/>
                    <a:pt x="190296" y="158486"/>
                  </a:cubicBezTo>
                  <a:lnTo>
                    <a:pt x="223952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EAE9148-763D-C77E-92D5-4379E1E722C6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9979740" y="6697803"/>
              <a:ext cx="71740" cy="127985"/>
            </a:xfrm>
            <a:custGeom>
              <a:avLst/>
              <a:gdLst>
                <a:gd name="connsiteX0" fmla="*/ 35338 w 71740"/>
                <a:gd name="connsiteY0" fmla="*/ 5514 h 127985"/>
                <a:gd name="connsiteX1" fmla="*/ 36046 w 71740"/>
                <a:gd name="connsiteY1" fmla="*/ 2605 h 127985"/>
                <a:gd name="connsiteX2" fmla="*/ 33212 w 71740"/>
                <a:gd name="connsiteY2" fmla="*/ 60 h 127985"/>
                <a:gd name="connsiteX3" fmla="*/ 10539 w 71740"/>
                <a:gd name="connsiteY3" fmla="*/ 1878 h 127985"/>
                <a:gd name="connsiteX4" fmla="*/ 6642 w 71740"/>
                <a:gd name="connsiteY4" fmla="*/ 6059 h 127985"/>
                <a:gd name="connsiteX5" fmla="*/ 11247 w 71740"/>
                <a:gd name="connsiteY5" fmla="*/ 8604 h 127985"/>
                <a:gd name="connsiteX6" fmla="*/ 19750 w 71740"/>
                <a:gd name="connsiteY6" fmla="*/ 11331 h 127985"/>
                <a:gd name="connsiteX7" fmla="*/ 16916 w 71740"/>
                <a:gd name="connsiteY7" fmla="*/ 24057 h 127985"/>
                <a:gd name="connsiteX8" fmla="*/ 12842 w 71740"/>
                <a:gd name="connsiteY8" fmla="*/ 40782 h 127985"/>
                <a:gd name="connsiteX9" fmla="*/ 1151 w 71740"/>
                <a:gd name="connsiteY9" fmla="*/ 89140 h 127985"/>
                <a:gd name="connsiteX10" fmla="*/ 265 w 71740"/>
                <a:gd name="connsiteY10" fmla="*/ 98048 h 127985"/>
                <a:gd name="connsiteX11" fmla="*/ 26304 w 71740"/>
                <a:gd name="connsiteY11" fmla="*/ 128045 h 127985"/>
                <a:gd name="connsiteX12" fmla="*/ 72005 w 71740"/>
                <a:gd name="connsiteY12" fmla="*/ 76414 h 127985"/>
                <a:gd name="connsiteX13" fmla="*/ 45435 w 71740"/>
                <a:gd name="connsiteY13" fmla="*/ 46054 h 127985"/>
                <a:gd name="connsiteX14" fmla="*/ 23115 w 71740"/>
                <a:gd name="connsiteY14" fmla="*/ 56053 h 127985"/>
                <a:gd name="connsiteX15" fmla="*/ 35338 w 71740"/>
                <a:gd name="connsiteY15" fmla="*/ 5514 h 127985"/>
                <a:gd name="connsiteX16" fmla="*/ 26481 w 71740"/>
                <a:gd name="connsiteY16" fmla="*/ 122955 h 127985"/>
                <a:gd name="connsiteX17" fmla="*/ 12842 w 71740"/>
                <a:gd name="connsiteY17" fmla="*/ 104411 h 127985"/>
                <a:gd name="connsiteX18" fmla="*/ 19396 w 71740"/>
                <a:gd name="connsiteY18" fmla="*/ 70961 h 127985"/>
                <a:gd name="connsiteX19" fmla="*/ 23824 w 71740"/>
                <a:gd name="connsiteY19" fmla="*/ 63143 h 127985"/>
                <a:gd name="connsiteX20" fmla="*/ 44903 w 71740"/>
                <a:gd name="connsiteY20" fmla="*/ 51145 h 127985"/>
                <a:gd name="connsiteX21" fmla="*/ 57834 w 71740"/>
                <a:gd name="connsiteY21" fmla="*/ 68779 h 127985"/>
                <a:gd name="connsiteX22" fmla="*/ 48623 w 71740"/>
                <a:gd name="connsiteY22" fmla="*/ 105320 h 127985"/>
                <a:gd name="connsiteX23" fmla="*/ 26481 w 71740"/>
                <a:gd name="connsiteY23" fmla="*/ 122955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1740" h="127985">
                  <a:moveTo>
                    <a:pt x="35338" y="5514"/>
                  </a:moveTo>
                  <a:cubicBezTo>
                    <a:pt x="35515" y="5150"/>
                    <a:pt x="36046" y="2787"/>
                    <a:pt x="36046" y="2605"/>
                  </a:cubicBezTo>
                  <a:cubicBezTo>
                    <a:pt x="36046" y="1696"/>
                    <a:pt x="35338" y="60"/>
                    <a:pt x="33212" y="60"/>
                  </a:cubicBezTo>
                  <a:cubicBezTo>
                    <a:pt x="29670" y="60"/>
                    <a:pt x="14967" y="1514"/>
                    <a:pt x="10539" y="1878"/>
                  </a:cubicBezTo>
                  <a:cubicBezTo>
                    <a:pt x="9122" y="2059"/>
                    <a:pt x="6642" y="2241"/>
                    <a:pt x="6642" y="6059"/>
                  </a:cubicBezTo>
                  <a:cubicBezTo>
                    <a:pt x="6642" y="8604"/>
                    <a:pt x="9122" y="8604"/>
                    <a:pt x="11247" y="8604"/>
                  </a:cubicBezTo>
                  <a:cubicBezTo>
                    <a:pt x="19750" y="8604"/>
                    <a:pt x="19750" y="9877"/>
                    <a:pt x="19750" y="11331"/>
                  </a:cubicBezTo>
                  <a:cubicBezTo>
                    <a:pt x="19750" y="12604"/>
                    <a:pt x="17979" y="19876"/>
                    <a:pt x="16916" y="24057"/>
                  </a:cubicBezTo>
                  <a:lnTo>
                    <a:pt x="12842" y="40782"/>
                  </a:lnTo>
                  <a:cubicBezTo>
                    <a:pt x="11247" y="46963"/>
                    <a:pt x="1505" y="86777"/>
                    <a:pt x="1151" y="89140"/>
                  </a:cubicBezTo>
                  <a:cubicBezTo>
                    <a:pt x="265" y="93503"/>
                    <a:pt x="265" y="95867"/>
                    <a:pt x="265" y="98048"/>
                  </a:cubicBezTo>
                  <a:cubicBezTo>
                    <a:pt x="265" y="116410"/>
                    <a:pt x="11602" y="128045"/>
                    <a:pt x="26304" y="128045"/>
                  </a:cubicBezTo>
                  <a:cubicBezTo>
                    <a:pt x="48446" y="128045"/>
                    <a:pt x="72005" y="103320"/>
                    <a:pt x="72005" y="76414"/>
                  </a:cubicBezTo>
                  <a:cubicBezTo>
                    <a:pt x="72005" y="55144"/>
                    <a:pt x="57657" y="46054"/>
                    <a:pt x="45435" y="46054"/>
                  </a:cubicBezTo>
                  <a:cubicBezTo>
                    <a:pt x="36224" y="46054"/>
                    <a:pt x="28430" y="51326"/>
                    <a:pt x="23115" y="56053"/>
                  </a:cubicBezTo>
                  <a:lnTo>
                    <a:pt x="35338" y="5514"/>
                  </a:lnTo>
                  <a:close/>
                  <a:moveTo>
                    <a:pt x="26481" y="122955"/>
                  </a:moveTo>
                  <a:cubicBezTo>
                    <a:pt x="17801" y="122955"/>
                    <a:pt x="12842" y="115137"/>
                    <a:pt x="12842" y="104411"/>
                  </a:cubicBezTo>
                  <a:cubicBezTo>
                    <a:pt x="12842" y="97685"/>
                    <a:pt x="14436" y="91504"/>
                    <a:pt x="19396" y="70961"/>
                  </a:cubicBezTo>
                  <a:cubicBezTo>
                    <a:pt x="20458" y="67506"/>
                    <a:pt x="20458" y="67143"/>
                    <a:pt x="23824" y="63143"/>
                  </a:cubicBezTo>
                  <a:cubicBezTo>
                    <a:pt x="30555" y="55144"/>
                    <a:pt x="38526" y="51145"/>
                    <a:pt x="44903" y="51145"/>
                  </a:cubicBezTo>
                  <a:cubicBezTo>
                    <a:pt x="51811" y="51145"/>
                    <a:pt x="57834" y="56417"/>
                    <a:pt x="57834" y="68779"/>
                  </a:cubicBezTo>
                  <a:cubicBezTo>
                    <a:pt x="57834" y="76233"/>
                    <a:pt x="53937" y="94776"/>
                    <a:pt x="48623" y="105320"/>
                  </a:cubicBezTo>
                  <a:cubicBezTo>
                    <a:pt x="44372" y="114228"/>
                    <a:pt x="35515" y="122955"/>
                    <a:pt x="26481" y="122955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30B3C04-3991-081C-1FD4-CA397D9A17B7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9940460" y="6865286"/>
              <a:ext cx="77762" cy="157618"/>
            </a:xfrm>
            <a:custGeom>
              <a:avLst/>
              <a:gdLst>
                <a:gd name="connsiteX0" fmla="*/ 78027 w 77762"/>
                <a:gd name="connsiteY0" fmla="*/ 6974 h 157618"/>
                <a:gd name="connsiteX1" fmla="*/ 70941 w 77762"/>
                <a:gd name="connsiteY1" fmla="*/ 66 h 157618"/>
                <a:gd name="connsiteX2" fmla="*/ 61021 w 77762"/>
                <a:gd name="connsiteY2" fmla="*/ 10065 h 157618"/>
                <a:gd name="connsiteX3" fmla="*/ 68107 w 77762"/>
                <a:gd name="connsiteY3" fmla="*/ 16973 h 157618"/>
                <a:gd name="connsiteX4" fmla="*/ 78027 w 77762"/>
                <a:gd name="connsiteY4" fmla="*/ 6974 h 157618"/>
                <a:gd name="connsiteX5" fmla="*/ 40474 w 77762"/>
                <a:gd name="connsiteY5" fmla="*/ 129505 h 157618"/>
                <a:gd name="connsiteX6" fmla="*/ 17623 w 77762"/>
                <a:gd name="connsiteY6" fmla="*/ 152594 h 157618"/>
                <a:gd name="connsiteX7" fmla="*/ 11246 w 77762"/>
                <a:gd name="connsiteY7" fmla="*/ 151503 h 157618"/>
                <a:gd name="connsiteX8" fmla="*/ 17269 w 77762"/>
                <a:gd name="connsiteY8" fmla="*/ 142231 h 157618"/>
                <a:gd name="connsiteX9" fmla="*/ 10361 w 77762"/>
                <a:gd name="connsiteY9" fmla="*/ 135505 h 157618"/>
                <a:gd name="connsiteX10" fmla="*/ 264 w 77762"/>
                <a:gd name="connsiteY10" fmla="*/ 146231 h 157618"/>
                <a:gd name="connsiteX11" fmla="*/ 17800 w 77762"/>
                <a:gd name="connsiteY11" fmla="*/ 157684 h 157618"/>
                <a:gd name="connsiteX12" fmla="*/ 54645 w 77762"/>
                <a:gd name="connsiteY12" fmla="*/ 128960 h 157618"/>
                <a:gd name="connsiteX13" fmla="*/ 70587 w 77762"/>
                <a:gd name="connsiteY13" fmla="*/ 63877 h 157618"/>
                <a:gd name="connsiteX14" fmla="*/ 71472 w 77762"/>
                <a:gd name="connsiteY14" fmla="*/ 57514 h 157618"/>
                <a:gd name="connsiteX15" fmla="*/ 52519 w 77762"/>
                <a:gd name="connsiteY15" fmla="*/ 40425 h 157618"/>
                <a:gd name="connsiteX16" fmla="*/ 21520 w 77762"/>
                <a:gd name="connsiteY16" fmla="*/ 68240 h 157618"/>
                <a:gd name="connsiteX17" fmla="*/ 24531 w 77762"/>
                <a:gd name="connsiteY17" fmla="*/ 70603 h 157618"/>
                <a:gd name="connsiteX18" fmla="*/ 28074 w 77762"/>
                <a:gd name="connsiteY18" fmla="*/ 67331 h 157618"/>
                <a:gd name="connsiteX19" fmla="*/ 51988 w 77762"/>
                <a:gd name="connsiteY19" fmla="*/ 45515 h 157618"/>
                <a:gd name="connsiteX20" fmla="*/ 58010 w 77762"/>
                <a:gd name="connsiteY20" fmla="*/ 54423 h 157618"/>
                <a:gd name="connsiteX21" fmla="*/ 57479 w 77762"/>
                <a:gd name="connsiteY21" fmla="*/ 59877 h 157618"/>
                <a:gd name="connsiteX22" fmla="*/ 40474 w 77762"/>
                <a:gd name="connsiteY22" fmla="*/ 129505 h 1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7762" h="157618">
                  <a:moveTo>
                    <a:pt x="78027" y="6974"/>
                  </a:moveTo>
                  <a:cubicBezTo>
                    <a:pt x="78027" y="3884"/>
                    <a:pt x="75724" y="66"/>
                    <a:pt x="70941" y="66"/>
                  </a:cubicBezTo>
                  <a:cubicBezTo>
                    <a:pt x="65804" y="66"/>
                    <a:pt x="61021" y="5156"/>
                    <a:pt x="61021" y="10065"/>
                  </a:cubicBezTo>
                  <a:cubicBezTo>
                    <a:pt x="61021" y="12973"/>
                    <a:pt x="63147" y="16973"/>
                    <a:pt x="68107" y="16973"/>
                  </a:cubicBezTo>
                  <a:cubicBezTo>
                    <a:pt x="72890" y="16973"/>
                    <a:pt x="78027" y="12246"/>
                    <a:pt x="78027" y="6974"/>
                  </a:cubicBezTo>
                  <a:close/>
                  <a:moveTo>
                    <a:pt x="40474" y="129505"/>
                  </a:moveTo>
                  <a:cubicBezTo>
                    <a:pt x="37462" y="142049"/>
                    <a:pt x="28074" y="152594"/>
                    <a:pt x="17623" y="152594"/>
                  </a:cubicBezTo>
                  <a:cubicBezTo>
                    <a:pt x="15320" y="152594"/>
                    <a:pt x="13195" y="152230"/>
                    <a:pt x="11246" y="151503"/>
                  </a:cubicBezTo>
                  <a:cubicBezTo>
                    <a:pt x="15852" y="149321"/>
                    <a:pt x="17269" y="144958"/>
                    <a:pt x="17269" y="142231"/>
                  </a:cubicBezTo>
                  <a:cubicBezTo>
                    <a:pt x="17269" y="137868"/>
                    <a:pt x="13903" y="135505"/>
                    <a:pt x="10361" y="135505"/>
                  </a:cubicBezTo>
                  <a:cubicBezTo>
                    <a:pt x="4869" y="135505"/>
                    <a:pt x="264" y="140413"/>
                    <a:pt x="264" y="146231"/>
                  </a:cubicBezTo>
                  <a:cubicBezTo>
                    <a:pt x="264" y="153139"/>
                    <a:pt x="7172" y="157684"/>
                    <a:pt x="17800" y="157684"/>
                  </a:cubicBezTo>
                  <a:cubicBezTo>
                    <a:pt x="28428" y="157684"/>
                    <a:pt x="49153" y="151139"/>
                    <a:pt x="54645" y="128960"/>
                  </a:cubicBezTo>
                  <a:lnTo>
                    <a:pt x="70587" y="63877"/>
                  </a:lnTo>
                  <a:cubicBezTo>
                    <a:pt x="71118" y="61877"/>
                    <a:pt x="71472" y="60241"/>
                    <a:pt x="71472" y="57514"/>
                  </a:cubicBezTo>
                  <a:cubicBezTo>
                    <a:pt x="71472" y="47515"/>
                    <a:pt x="63147" y="40425"/>
                    <a:pt x="52519" y="40425"/>
                  </a:cubicBezTo>
                  <a:cubicBezTo>
                    <a:pt x="32857" y="40425"/>
                    <a:pt x="21520" y="65695"/>
                    <a:pt x="21520" y="68240"/>
                  </a:cubicBezTo>
                  <a:cubicBezTo>
                    <a:pt x="21520" y="70603"/>
                    <a:pt x="24000" y="70603"/>
                    <a:pt x="24531" y="70603"/>
                  </a:cubicBezTo>
                  <a:cubicBezTo>
                    <a:pt x="26657" y="70603"/>
                    <a:pt x="26834" y="70058"/>
                    <a:pt x="28074" y="67331"/>
                  </a:cubicBezTo>
                  <a:cubicBezTo>
                    <a:pt x="32503" y="56787"/>
                    <a:pt x="41714" y="45515"/>
                    <a:pt x="51988" y="45515"/>
                  </a:cubicBezTo>
                  <a:cubicBezTo>
                    <a:pt x="56416" y="45515"/>
                    <a:pt x="58010" y="48606"/>
                    <a:pt x="58010" y="54423"/>
                  </a:cubicBezTo>
                  <a:cubicBezTo>
                    <a:pt x="58010" y="56423"/>
                    <a:pt x="57656" y="58968"/>
                    <a:pt x="57479" y="59877"/>
                  </a:cubicBezTo>
                  <a:lnTo>
                    <a:pt x="40474" y="129505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169E218-A5E3-569B-D9A7-363FB0FBCB61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0080320" y="6740834"/>
              <a:ext cx="253557" cy="177382"/>
            </a:xfrm>
            <a:custGeom>
              <a:avLst/>
              <a:gdLst>
                <a:gd name="connsiteX0" fmla="*/ 223966 w 253557"/>
                <a:gd name="connsiteY0" fmla="*/ 20061 h 177382"/>
                <a:gd name="connsiteX1" fmla="*/ 245729 w 253557"/>
                <a:gd name="connsiteY1" fmla="*/ 8114 h 177382"/>
                <a:gd name="connsiteX2" fmla="*/ 253826 w 253557"/>
                <a:gd name="connsiteY2" fmla="*/ 2920 h 177382"/>
                <a:gd name="connsiteX3" fmla="*/ 246994 w 253557"/>
                <a:gd name="connsiteY3" fmla="*/ 63 h 177382"/>
                <a:gd name="connsiteX4" fmla="*/ 213591 w 253557"/>
                <a:gd name="connsiteY4" fmla="*/ 63 h 177382"/>
                <a:gd name="connsiteX5" fmla="*/ 203722 w 253557"/>
                <a:gd name="connsiteY5" fmla="*/ 4998 h 177382"/>
                <a:gd name="connsiteX6" fmla="*/ 111358 w 253557"/>
                <a:gd name="connsiteY6" fmla="*/ 153033 h 177382"/>
                <a:gd name="connsiteX7" fmla="*/ 91620 w 253557"/>
                <a:gd name="connsiteY7" fmla="*/ 6037 h 177382"/>
                <a:gd name="connsiteX8" fmla="*/ 83776 w 253557"/>
                <a:gd name="connsiteY8" fmla="*/ 63 h 177382"/>
                <a:gd name="connsiteX9" fmla="*/ 49108 w 253557"/>
                <a:gd name="connsiteY9" fmla="*/ 63 h 177382"/>
                <a:gd name="connsiteX10" fmla="*/ 41516 w 253557"/>
                <a:gd name="connsiteY10" fmla="*/ 4998 h 177382"/>
                <a:gd name="connsiteX11" fmla="*/ 48855 w 253557"/>
                <a:gd name="connsiteY11" fmla="*/ 8114 h 177382"/>
                <a:gd name="connsiteX12" fmla="*/ 59736 w 253557"/>
                <a:gd name="connsiteY12" fmla="*/ 8634 h 177382"/>
                <a:gd name="connsiteX13" fmla="*/ 65303 w 253557"/>
                <a:gd name="connsiteY13" fmla="*/ 12789 h 177382"/>
                <a:gd name="connsiteX14" fmla="*/ 64291 w 253557"/>
                <a:gd name="connsiteY14" fmla="*/ 17723 h 177382"/>
                <a:gd name="connsiteX15" fmla="*/ 32153 w 253557"/>
                <a:gd name="connsiteY15" fmla="*/ 149916 h 177382"/>
                <a:gd name="connsiteX16" fmla="*/ 4824 w 253557"/>
                <a:gd name="connsiteY16" fmla="*/ 169394 h 177382"/>
                <a:gd name="connsiteX17" fmla="*/ 269 w 253557"/>
                <a:gd name="connsiteY17" fmla="*/ 174329 h 177382"/>
                <a:gd name="connsiteX18" fmla="*/ 3812 w 253557"/>
                <a:gd name="connsiteY18" fmla="*/ 177445 h 177382"/>
                <a:gd name="connsiteX19" fmla="*/ 29117 w 253557"/>
                <a:gd name="connsiteY19" fmla="*/ 176666 h 177382"/>
                <a:gd name="connsiteX20" fmla="*/ 55181 w 253557"/>
                <a:gd name="connsiteY20" fmla="*/ 177445 h 177382"/>
                <a:gd name="connsiteX21" fmla="*/ 59736 w 253557"/>
                <a:gd name="connsiteY21" fmla="*/ 172251 h 177382"/>
                <a:gd name="connsiteX22" fmla="*/ 55181 w 253557"/>
                <a:gd name="connsiteY22" fmla="*/ 169394 h 177382"/>
                <a:gd name="connsiteX23" fmla="*/ 37974 w 253557"/>
                <a:gd name="connsiteY23" fmla="*/ 157967 h 177382"/>
                <a:gd name="connsiteX24" fmla="*/ 38986 w 253557"/>
                <a:gd name="connsiteY24" fmla="*/ 151994 h 177382"/>
                <a:gd name="connsiteX25" fmla="*/ 73401 w 253557"/>
                <a:gd name="connsiteY25" fmla="*/ 10452 h 177382"/>
                <a:gd name="connsiteX26" fmla="*/ 73654 w 253557"/>
                <a:gd name="connsiteY26" fmla="*/ 10452 h 177382"/>
                <a:gd name="connsiteX27" fmla="*/ 95416 w 253557"/>
                <a:gd name="connsiteY27" fmla="*/ 171472 h 177382"/>
                <a:gd name="connsiteX28" fmla="*/ 99212 w 253557"/>
                <a:gd name="connsiteY28" fmla="*/ 177445 h 177382"/>
                <a:gd name="connsiteX29" fmla="*/ 104779 w 253557"/>
                <a:gd name="connsiteY29" fmla="*/ 172771 h 177382"/>
                <a:gd name="connsiteX30" fmla="*/ 207012 w 253557"/>
                <a:gd name="connsiteY30" fmla="*/ 8374 h 177382"/>
                <a:gd name="connsiteX31" fmla="*/ 207265 w 253557"/>
                <a:gd name="connsiteY31" fmla="*/ 8374 h 177382"/>
                <a:gd name="connsiteX32" fmla="*/ 171079 w 253557"/>
                <a:gd name="connsiteY32" fmla="*/ 157188 h 177382"/>
                <a:gd name="connsiteX33" fmla="*/ 148051 w 253557"/>
                <a:gd name="connsiteY33" fmla="*/ 169394 h 177382"/>
                <a:gd name="connsiteX34" fmla="*/ 140965 w 253557"/>
                <a:gd name="connsiteY34" fmla="*/ 174329 h 177382"/>
                <a:gd name="connsiteX35" fmla="*/ 144761 w 253557"/>
                <a:gd name="connsiteY35" fmla="*/ 177445 h 177382"/>
                <a:gd name="connsiteX36" fmla="*/ 176140 w 253557"/>
                <a:gd name="connsiteY36" fmla="*/ 176666 h 177382"/>
                <a:gd name="connsiteX37" fmla="*/ 207771 w 253557"/>
                <a:gd name="connsiteY37" fmla="*/ 177445 h 177382"/>
                <a:gd name="connsiteX38" fmla="*/ 212579 w 253557"/>
                <a:gd name="connsiteY38" fmla="*/ 172251 h 177382"/>
                <a:gd name="connsiteX39" fmla="*/ 205494 w 253557"/>
                <a:gd name="connsiteY39" fmla="*/ 169394 h 177382"/>
                <a:gd name="connsiteX40" fmla="*/ 189045 w 253557"/>
                <a:gd name="connsiteY40" fmla="*/ 164720 h 177382"/>
                <a:gd name="connsiteX41" fmla="*/ 190310 w 253557"/>
                <a:gd name="connsiteY41" fmla="*/ 158486 h 177382"/>
                <a:gd name="connsiteX42" fmla="*/ 223966 w 253557"/>
                <a:gd name="connsiteY42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3557" h="177382">
                  <a:moveTo>
                    <a:pt x="223966" y="20061"/>
                  </a:moveTo>
                  <a:cubicBezTo>
                    <a:pt x="226244" y="10711"/>
                    <a:pt x="226750" y="8114"/>
                    <a:pt x="245729" y="8114"/>
                  </a:cubicBezTo>
                  <a:cubicBezTo>
                    <a:pt x="251549" y="8114"/>
                    <a:pt x="253826" y="8114"/>
                    <a:pt x="253826" y="2920"/>
                  </a:cubicBezTo>
                  <a:cubicBezTo>
                    <a:pt x="253826" y="63"/>
                    <a:pt x="251296" y="63"/>
                    <a:pt x="246994" y="63"/>
                  </a:cubicBezTo>
                  <a:lnTo>
                    <a:pt x="213591" y="63"/>
                  </a:lnTo>
                  <a:cubicBezTo>
                    <a:pt x="207012" y="63"/>
                    <a:pt x="206759" y="63"/>
                    <a:pt x="203722" y="4998"/>
                  </a:cubicBezTo>
                  <a:lnTo>
                    <a:pt x="111358" y="153033"/>
                  </a:lnTo>
                  <a:lnTo>
                    <a:pt x="91620" y="6037"/>
                  </a:lnTo>
                  <a:cubicBezTo>
                    <a:pt x="90861" y="63"/>
                    <a:pt x="90355" y="63"/>
                    <a:pt x="83776" y="63"/>
                  </a:cubicBezTo>
                  <a:lnTo>
                    <a:pt x="49108" y="63"/>
                  </a:lnTo>
                  <a:cubicBezTo>
                    <a:pt x="44300" y="63"/>
                    <a:pt x="41516" y="63"/>
                    <a:pt x="41516" y="4998"/>
                  </a:cubicBezTo>
                  <a:cubicBezTo>
                    <a:pt x="41516" y="8114"/>
                    <a:pt x="43794" y="8114"/>
                    <a:pt x="48855" y="8114"/>
                  </a:cubicBezTo>
                  <a:cubicBezTo>
                    <a:pt x="52144" y="8114"/>
                    <a:pt x="56699" y="8374"/>
                    <a:pt x="59736" y="8634"/>
                  </a:cubicBezTo>
                  <a:cubicBezTo>
                    <a:pt x="63785" y="9153"/>
                    <a:pt x="65303" y="9932"/>
                    <a:pt x="65303" y="12789"/>
                  </a:cubicBezTo>
                  <a:cubicBezTo>
                    <a:pt x="65303" y="13828"/>
                    <a:pt x="65050" y="14607"/>
                    <a:pt x="64291" y="17723"/>
                  </a:cubicBezTo>
                  <a:lnTo>
                    <a:pt x="32153" y="149916"/>
                  </a:lnTo>
                  <a:cubicBezTo>
                    <a:pt x="29623" y="160304"/>
                    <a:pt x="25321" y="168615"/>
                    <a:pt x="4824" y="169394"/>
                  </a:cubicBezTo>
                  <a:cubicBezTo>
                    <a:pt x="3559" y="169394"/>
                    <a:pt x="269" y="169654"/>
                    <a:pt x="269" y="174329"/>
                  </a:cubicBezTo>
                  <a:cubicBezTo>
                    <a:pt x="269" y="176666"/>
                    <a:pt x="1787" y="177445"/>
                    <a:pt x="3812" y="177445"/>
                  </a:cubicBezTo>
                  <a:cubicBezTo>
                    <a:pt x="11909" y="177445"/>
                    <a:pt x="20766" y="176666"/>
                    <a:pt x="29117" y="176666"/>
                  </a:cubicBezTo>
                  <a:cubicBezTo>
                    <a:pt x="37721" y="176666"/>
                    <a:pt x="46830" y="177445"/>
                    <a:pt x="55181" y="177445"/>
                  </a:cubicBezTo>
                  <a:cubicBezTo>
                    <a:pt x="56446" y="177445"/>
                    <a:pt x="59736" y="177445"/>
                    <a:pt x="59736" y="172251"/>
                  </a:cubicBezTo>
                  <a:cubicBezTo>
                    <a:pt x="59736" y="169394"/>
                    <a:pt x="56952" y="169394"/>
                    <a:pt x="55181" y="169394"/>
                  </a:cubicBezTo>
                  <a:cubicBezTo>
                    <a:pt x="40757" y="169135"/>
                    <a:pt x="37974" y="163940"/>
                    <a:pt x="37974" y="157967"/>
                  </a:cubicBezTo>
                  <a:cubicBezTo>
                    <a:pt x="37974" y="156149"/>
                    <a:pt x="38227" y="154851"/>
                    <a:pt x="38986" y="151994"/>
                  </a:cubicBezTo>
                  <a:lnTo>
                    <a:pt x="73401" y="10452"/>
                  </a:lnTo>
                  <a:lnTo>
                    <a:pt x="73654" y="10452"/>
                  </a:lnTo>
                  <a:lnTo>
                    <a:pt x="95416" y="171472"/>
                  </a:lnTo>
                  <a:cubicBezTo>
                    <a:pt x="95922" y="174589"/>
                    <a:pt x="96175" y="177445"/>
                    <a:pt x="99212" y="177445"/>
                  </a:cubicBezTo>
                  <a:cubicBezTo>
                    <a:pt x="101996" y="177445"/>
                    <a:pt x="103514" y="174589"/>
                    <a:pt x="104779" y="172771"/>
                  </a:cubicBezTo>
                  <a:lnTo>
                    <a:pt x="207012" y="8374"/>
                  </a:lnTo>
                  <a:lnTo>
                    <a:pt x="207265" y="8374"/>
                  </a:lnTo>
                  <a:lnTo>
                    <a:pt x="171079" y="157188"/>
                  </a:lnTo>
                  <a:cubicBezTo>
                    <a:pt x="168548" y="167317"/>
                    <a:pt x="168042" y="169394"/>
                    <a:pt x="148051" y="169394"/>
                  </a:cubicBezTo>
                  <a:cubicBezTo>
                    <a:pt x="143749" y="169394"/>
                    <a:pt x="140965" y="169394"/>
                    <a:pt x="140965" y="174329"/>
                  </a:cubicBezTo>
                  <a:cubicBezTo>
                    <a:pt x="140965" y="177445"/>
                    <a:pt x="144002" y="177445"/>
                    <a:pt x="144761" y="177445"/>
                  </a:cubicBezTo>
                  <a:cubicBezTo>
                    <a:pt x="151847" y="177445"/>
                    <a:pt x="169054" y="176666"/>
                    <a:pt x="176140" y="176666"/>
                  </a:cubicBezTo>
                  <a:cubicBezTo>
                    <a:pt x="186515" y="176666"/>
                    <a:pt x="197396" y="177445"/>
                    <a:pt x="207771" y="177445"/>
                  </a:cubicBezTo>
                  <a:cubicBezTo>
                    <a:pt x="209289" y="177445"/>
                    <a:pt x="212579" y="177445"/>
                    <a:pt x="212579" y="172251"/>
                  </a:cubicBezTo>
                  <a:cubicBezTo>
                    <a:pt x="212579" y="169394"/>
                    <a:pt x="210301" y="169394"/>
                    <a:pt x="205494" y="169394"/>
                  </a:cubicBezTo>
                  <a:cubicBezTo>
                    <a:pt x="196131" y="169394"/>
                    <a:pt x="189045" y="169394"/>
                    <a:pt x="189045" y="164720"/>
                  </a:cubicBezTo>
                  <a:cubicBezTo>
                    <a:pt x="189045" y="163681"/>
                    <a:pt x="189045" y="163161"/>
                    <a:pt x="190310" y="158486"/>
                  </a:cubicBezTo>
                  <a:lnTo>
                    <a:pt x="223966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01826C4-954C-4D3A-4989-18FCF12F2EF3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0353758" y="6743797"/>
              <a:ext cx="76699" cy="81990"/>
            </a:xfrm>
            <a:custGeom>
              <a:avLst/>
              <a:gdLst>
                <a:gd name="connsiteX0" fmla="*/ 66883 w 76699"/>
                <a:gd name="connsiteY0" fmla="*/ 10604 h 81990"/>
                <a:gd name="connsiteX1" fmla="*/ 57849 w 76699"/>
                <a:gd name="connsiteY1" fmla="*/ 20784 h 81990"/>
                <a:gd name="connsiteX2" fmla="*/ 64757 w 76699"/>
                <a:gd name="connsiteY2" fmla="*/ 27511 h 81990"/>
                <a:gd name="connsiteX3" fmla="*/ 74854 w 76699"/>
                <a:gd name="connsiteY3" fmla="*/ 15876 h 81990"/>
                <a:gd name="connsiteX4" fmla="*/ 51472 w 76699"/>
                <a:gd name="connsiteY4" fmla="*/ 60 h 81990"/>
                <a:gd name="connsiteX5" fmla="*/ 280 w 76699"/>
                <a:gd name="connsiteY5" fmla="*/ 50417 h 81990"/>
                <a:gd name="connsiteX6" fmla="*/ 33050 w 76699"/>
                <a:gd name="connsiteY6" fmla="*/ 82050 h 81990"/>
                <a:gd name="connsiteX7" fmla="*/ 76980 w 76699"/>
                <a:gd name="connsiteY7" fmla="*/ 61507 h 81990"/>
                <a:gd name="connsiteX8" fmla="*/ 73968 w 76699"/>
                <a:gd name="connsiteY8" fmla="*/ 58416 h 81990"/>
                <a:gd name="connsiteX9" fmla="*/ 71134 w 76699"/>
                <a:gd name="connsiteY9" fmla="*/ 60234 h 81990"/>
                <a:gd name="connsiteX10" fmla="*/ 33404 w 76699"/>
                <a:gd name="connsiteY10" fmla="*/ 76960 h 81990"/>
                <a:gd name="connsiteX11" fmla="*/ 14982 w 76699"/>
                <a:gd name="connsiteY11" fmla="*/ 56780 h 81990"/>
                <a:gd name="connsiteX12" fmla="*/ 26673 w 76699"/>
                <a:gd name="connsiteY12" fmla="*/ 19148 h 81990"/>
                <a:gd name="connsiteX13" fmla="*/ 51472 w 76699"/>
                <a:gd name="connsiteY13" fmla="*/ 5150 h 81990"/>
                <a:gd name="connsiteX14" fmla="*/ 66883 w 76699"/>
                <a:gd name="connsiteY14" fmla="*/ 10604 h 8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6699" h="81990">
                  <a:moveTo>
                    <a:pt x="66883" y="10604"/>
                  </a:moveTo>
                  <a:cubicBezTo>
                    <a:pt x="60506" y="11695"/>
                    <a:pt x="57849" y="16785"/>
                    <a:pt x="57849" y="20784"/>
                  </a:cubicBezTo>
                  <a:cubicBezTo>
                    <a:pt x="57849" y="25693"/>
                    <a:pt x="61569" y="27511"/>
                    <a:pt x="64757" y="27511"/>
                  </a:cubicBezTo>
                  <a:cubicBezTo>
                    <a:pt x="68654" y="27511"/>
                    <a:pt x="74854" y="24602"/>
                    <a:pt x="74854" y="15876"/>
                  </a:cubicBezTo>
                  <a:cubicBezTo>
                    <a:pt x="74854" y="3514"/>
                    <a:pt x="61037" y="60"/>
                    <a:pt x="51472" y="60"/>
                  </a:cubicBezTo>
                  <a:cubicBezTo>
                    <a:pt x="24902" y="60"/>
                    <a:pt x="280" y="25148"/>
                    <a:pt x="280" y="50417"/>
                  </a:cubicBezTo>
                  <a:cubicBezTo>
                    <a:pt x="280" y="66052"/>
                    <a:pt x="10908" y="82050"/>
                    <a:pt x="33050" y="82050"/>
                  </a:cubicBezTo>
                  <a:cubicBezTo>
                    <a:pt x="62986" y="82050"/>
                    <a:pt x="76980" y="64052"/>
                    <a:pt x="76980" y="61507"/>
                  </a:cubicBezTo>
                  <a:cubicBezTo>
                    <a:pt x="76980" y="60416"/>
                    <a:pt x="75385" y="58416"/>
                    <a:pt x="73968" y="58416"/>
                  </a:cubicBezTo>
                  <a:cubicBezTo>
                    <a:pt x="72905" y="58416"/>
                    <a:pt x="72551" y="58780"/>
                    <a:pt x="71134" y="60234"/>
                  </a:cubicBezTo>
                  <a:cubicBezTo>
                    <a:pt x="57317" y="76960"/>
                    <a:pt x="36593" y="76960"/>
                    <a:pt x="33404" y="76960"/>
                  </a:cubicBezTo>
                  <a:cubicBezTo>
                    <a:pt x="20650" y="76960"/>
                    <a:pt x="14982" y="68052"/>
                    <a:pt x="14982" y="56780"/>
                  </a:cubicBezTo>
                  <a:cubicBezTo>
                    <a:pt x="14982" y="51508"/>
                    <a:pt x="17462" y="31692"/>
                    <a:pt x="26673" y="19148"/>
                  </a:cubicBezTo>
                  <a:cubicBezTo>
                    <a:pt x="33404" y="10240"/>
                    <a:pt x="42615" y="5150"/>
                    <a:pt x="51472" y="5150"/>
                  </a:cubicBezTo>
                  <a:cubicBezTo>
                    <a:pt x="53952" y="5150"/>
                    <a:pt x="62454" y="5514"/>
                    <a:pt x="66883" y="10604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B1E07DA-5985-C855-7A4D-5F6431FBB607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0328472" y="6865602"/>
              <a:ext cx="87150" cy="127985"/>
            </a:xfrm>
            <a:custGeom>
              <a:avLst/>
              <a:gdLst>
                <a:gd name="connsiteX0" fmla="*/ 42437 w 87150"/>
                <a:gd name="connsiteY0" fmla="*/ 5520 h 127985"/>
                <a:gd name="connsiteX1" fmla="*/ 43145 w 87150"/>
                <a:gd name="connsiteY1" fmla="*/ 2611 h 127985"/>
                <a:gd name="connsiteX2" fmla="*/ 40311 w 87150"/>
                <a:gd name="connsiteY2" fmla="*/ 66 h 127985"/>
                <a:gd name="connsiteX3" fmla="*/ 17638 w 87150"/>
                <a:gd name="connsiteY3" fmla="*/ 1884 h 127985"/>
                <a:gd name="connsiteX4" fmla="*/ 13741 w 87150"/>
                <a:gd name="connsiteY4" fmla="*/ 6065 h 127985"/>
                <a:gd name="connsiteX5" fmla="*/ 18346 w 87150"/>
                <a:gd name="connsiteY5" fmla="*/ 8610 h 127985"/>
                <a:gd name="connsiteX6" fmla="*/ 26849 w 87150"/>
                <a:gd name="connsiteY6" fmla="*/ 11337 h 127985"/>
                <a:gd name="connsiteX7" fmla="*/ 26140 w 87150"/>
                <a:gd name="connsiteY7" fmla="*/ 15337 h 127985"/>
                <a:gd name="connsiteX8" fmla="*/ 1164 w 87150"/>
                <a:gd name="connsiteY8" fmla="*/ 118234 h 127985"/>
                <a:gd name="connsiteX9" fmla="*/ 279 w 87150"/>
                <a:gd name="connsiteY9" fmla="*/ 122234 h 127985"/>
                <a:gd name="connsiteX10" fmla="*/ 6301 w 87150"/>
                <a:gd name="connsiteY10" fmla="*/ 128051 h 127985"/>
                <a:gd name="connsiteX11" fmla="*/ 14449 w 87150"/>
                <a:gd name="connsiteY11" fmla="*/ 120416 h 127985"/>
                <a:gd name="connsiteX12" fmla="*/ 23129 w 87150"/>
                <a:gd name="connsiteY12" fmla="*/ 85147 h 127985"/>
                <a:gd name="connsiteX13" fmla="*/ 45803 w 87150"/>
                <a:gd name="connsiteY13" fmla="*/ 100055 h 127985"/>
                <a:gd name="connsiteX14" fmla="*/ 45448 w 87150"/>
                <a:gd name="connsiteY14" fmla="*/ 103690 h 127985"/>
                <a:gd name="connsiteX15" fmla="*/ 44740 w 87150"/>
                <a:gd name="connsiteY15" fmla="*/ 109326 h 127985"/>
                <a:gd name="connsiteX16" fmla="*/ 63516 w 87150"/>
                <a:gd name="connsiteY16" fmla="*/ 128051 h 127985"/>
                <a:gd name="connsiteX17" fmla="*/ 86012 w 87150"/>
                <a:gd name="connsiteY17" fmla="*/ 100236 h 127985"/>
                <a:gd name="connsiteX18" fmla="*/ 83178 w 87150"/>
                <a:gd name="connsiteY18" fmla="*/ 97873 h 127985"/>
                <a:gd name="connsiteX19" fmla="*/ 79635 w 87150"/>
                <a:gd name="connsiteY19" fmla="*/ 102236 h 127985"/>
                <a:gd name="connsiteX20" fmla="*/ 64048 w 87150"/>
                <a:gd name="connsiteY20" fmla="*/ 122961 h 127985"/>
                <a:gd name="connsiteX21" fmla="*/ 57848 w 87150"/>
                <a:gd name="connsiteY21" fmla="*/ 113508 h 127985"/>
                <a:gd name="connsiteX22" fmla="*/ 58911 w 87150"/>
                <a:gd name="connsiteY22" fmla="*/ 105327 h 127985"/>
                <a:gd name="connsiteX23" fmla="*/ 59796 w 87150"/>
                <a:gd name="connsiteY23" fmla="*/ 99691 h 127985"/>
                <a:gd name="connsiteX24" fmla="*/ 31100 w 87150"/>
                <a:gd name="connsiteY24" fmla="*/ 80420 h 127985"/>
                <a:gd name="connsiteX25" fmla="*/ 45803 w 87150"/>
                <a:gd name="connsiteY25" fmla="*/ 68422 h 127985"/>
                <a:gd name="connsiteX26" fmla="*/ 73613 w 87150"/>
                <a:gd name="connsiteY26" fmla="*/ 51151 h 127985"/>
                <a:gd name="connsiteX27" fmla="*/ 79458 w 87150"/>
                <a:gd name="connsiteY27" fmla="*/ 53514 h 127985"/>
                <a:gd name="connsiteX28" fmla="*/ 70247 w 87150"/>
                <a:gd name="connsiteY28" fmla="*/ 63695 h 127985"/>
                <a:gd name="connsiteX29" fmla="*/ 77333 w 87150"/>
                <a:gd name="connsiteY29" fmla="*/ 70422 h 127985"/>
                <a:gd name="connsiteX30" fmla="*/ 87429 w 87150"/>
                <a:gd name="connsiteY30" fmla="*/ 58787 h 127985"/>
                <a:gd name="connsiteX31" fmla="*/ 73790 w 87150"/>
                <a:gd name="connsiteY31" fmla="*/ 46061 h 127985"/>
                <a:gd name="connsiteX32" fmla="*/ 45448 w 87150"/>
                <a:gd name="connsiteY32" fmla="*/ 62059 h 127985"/>
                <a:gd name="connsiteX33" fmla="*/ 24900 w 87150"/>
                <a:gd name="connsiteY33" fmla="*/ 78057 h 127985"/>
                <a:gd name="connsiteX34" fmla="*/ 42437 w 87150"/>
                <a:gd name="connsiteY34" fmla="*/ 5520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7150" h="127985">
                  <a:moveTo>
                    <a:pt x="42437" y="5520"/>
                  </a:moveTo>
                  <a:cubicBezTo>
                    <a:pt x="42614" y="5156"/>
                    <a:pt x="43145" y="2793"/>
                    <a:pt x="43145" y="2611"/>
                  </a:cubicBezTo>
                  <a:cubicBezTo>
                    <a:pt x="43145" y="1702"/>
                    <a:pt x="42437" y="66"/>
                    <a:pt x="40311" y="66"/>
                  </a:cubicBezTo>
                  <a:cubicBezTo>
                    <a:pt x="36769" y="66"/>
                    <a:pt x="22066" y="1520"/>
                    <a:pt x="17638" y="1884"/>
                  </a:cubicBezTo>
                  <a:cubicBezTo>
                    <a:pt x="16221" y="2066"/>
                    <a:pt x="13741" y="2248"/>
                    <a:pt x="13741" y="6065"/>
                  </a:cubicBezTo>
                  <a:cubicBezTo>
                    <a:pt x="13741" y="8610"/>
                    <a:pt x="16221" y="8610"/>
                    <a:pt x="18346" y="8610"/>
                  </a:cubicBezTo>
                  <a:cubicBezTo>
                    <a:pt x="26849" y="8610"/>
                    <a:pt x="26849" y="9883"/>
                    <a:pt x="26849" y="11337"/>
                  </a:cubicBezTo>
                  <a:cubicBezTo>
                    <a:pt x="26849" y="12610"/>
                    <a:pt x="26495" y="13701"/>
                    <a:pt x="26140" y="15337"/>
                  </a:cubicBezTo>
                  <a:lnTo>
                    <a:pt x="1164" y="118234"/>
                  </a:lnTo>
                  <a:cubicBezTo>
                    <a:pt x="279" y="121507"/>
                    <a:pt x="279" y="121870"/>
                    <a:pt x="279" y="122234"/>
                  </a:cubicBezTo>
                  <a:cubicBezTo>
                    <a:pt x="279" y="124961"/>
                    <a:pt x="2404" y="128051"/>
                    <a:pt x="6301" y="128051"/>
                  </a:cubicBezTo>
                  <a:cubicBezTo>
                    <a:pt x="11084" y="128051"/>
                    <a:pt x="13387" y="124415"/>
                    <a:pt x="14449" y="120416"/>
                  </a:cubicBezTo>
                  <a:cubicBezTo>
                    <a:pt x="14804" y="119689"/>
                    <a:pt x="22421" y="87692"/>
                    <a:pt x="23129" y="85147"/>
                  </a:cubicBezTo>
                  <a:cubicBezTo>
                    <a:pt x="35706" y="86420"/>
                    <a:pt x="45803" y="90601"/>
                    <a:pt x="45803" y="100055"/>
                  </a:cubicBezTo>
                  <a:cubicBezTo>
                    <a:pt x="45803" y="100963"/>
                    <a:pt x="45803" y="101872"/>
                    <a:pt x="45448" y="103690"/>
                  </a:cubicBezTo>
                  <a:cubicBezTo>
                    <a:pt x="44740" y="106417"/>
                    <a:pt x="44740" y="107326"/>
                    <a:pt x="44740" y="109326"/>
                  </a:cubicBezTo>
                  <a:cubicBezTo>
                    <a:pt x="44740" y="122234"/>
                    <a:pt x="55014" y="128051"/>
                    <a:pt x="63516" y="128051"/>
                  </a:cubicBezTo>
                  <a:cubicBezTo>
                    <a:pt x="80698" y="128051"/>
                    <a:pt x="86012" y="100418"/>
                    <a:pt x="86012" y="100236"/>
                  </a:cubicBezTo>
                  <a:cubicBezTo>
                    <a:pt x="86012" y="97873"/>
                    <a:pt x="83710" y="97873"/>
                    <a:pt x="83178" y="97873"/>
                  </a:cubicBezTo>
                  <a:cubicBezTo>
                    <a:pt x="80698" y="97873"/>
                    <a:pt x="80521" y="98782"/>
                    <a:pt x="79635" y="102236"/>
                  </a:cubicBezTo>
                  <a:cubicBezTo>
                    <a:pt x="77510" y="110053"/>
                    <a:pt x="72727" y="122961"/>
                    <a:pt x="64048" y="122961"/>
                  </a:cubicBezTo>
                  <a:cubicBezTo>
                    <a:pt x="59265" y="122961"/>
                    <a:pt x="57848" y="118416"/>
                    <a:pt x="57848" y="113508"/>
                  </a:cubicBezTo>
                  <a:cubicBezTo>
                    <a:pt x="57848" y="110417"/>
                    <a:pt x="57848" y="110053"/>
                    <a:pt x="58911" y="105327"/>
                  </a:cubicBezTo>
                  <a:cubicBezTo>
                    <a:pt x="59088" y="104781"/>
                    <a:pt x="59796" y="101691"/>
                    <a:pt x="59796" y="99691"/>
                  </a:cubicBezTo>
                  <a:cubicBezTo>
                    <a:pt x="59796" y="83511"/>
                    <a:pt x="38540" y="80966"/>
                    <a:pt x="31100" y="80420"/>
                  </a:cubicBezTo>
                  <a:cubicBezTo>
                    <a:pt x="36237" y="77148"/>
                    <a:pt x="42791" y="71149"/>
                    <a:pt x="45803" y="68422"/>
                  </a:cubicBezTo>
                  <a:cubicBezTo>
                    <a:pt x="54836" y="59696"/>
                    <a:pt x="63693" y="51151"/>
                    <a:pt x="73613" y="51151"/>
                  </a:cubicBezTo>
                  <a:cubicBezTo>
                    <a:pt x="75738" y="51151"/>
                    <a:pt x="78041" y="51696"/>
                    <a:pt x="79458" y="53514"/>
                  </a:cubicBezTo>
                  <a:cubicBezTo>
                    <a:pt x="71841" y="54787"/>
                    <a:pt x="70247" y="60968"/>
                    <a:pt x="70247" y="63695"/>
                  </a:cubicBezTo>
                  <a:cubicBezTo>
                    <a:pt x="70247" y="67695"/>
                    <a:pt x="73259" y="70422"/>
                    <a:pt x="77333" y="70422"/>
                  </a:cubicBezTo>
                  <a:cubicBezTo>
                    <a:pt x="82115" y="70422"/>
                    <a:pt x="87429" y="66422"/>
                    <a:pt x="87429" y="58787"/>
                  </a:cubicBezTo>
                  <a:cubicBezTo>
                    <a:pt x="87429" y="52787"/>
                    <a:pt x="83178" y="46061"/>
                    <a:pt x="73790" y="46061"/>
                  </a:cubicBezTo>
                  <a:cubicBezTo>
                    <a:pt x="63693" y="46061"/>
                    <a:pt x="54482" y="53514"/>
                    <a:pt x="45448" y="62059"/>
                  </a:cubicBezTo>
                  <a:cubicBezTo>
                    <a:pt x="38009" y="69331"/>
                    <a:pt x="32163" y="74966"/>
                    <a:pt x="24900" y="78057"/>
                  </a:cubicBezTo>
                  <a:lnTo>
                    <a:pt x="42437" y="5520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8E86176-F406-50E9-FE7E-D6CA3F8C5338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0456491" y="6740834"/>
              <a:ext cx="253557" cy="177382"/>
            </a:xfrm>
            <a:custGeom>
              <a:avLst/>
              <a:gdLst>
                <a:gd name="connsiteX0" fmla="*/ 223981 w 253557"/>
                <a:gd name="connsiteY0" fmla="*/ 20061 h 177382"/>
                <a:gd name="connsiteX1" fmla="*/ 245743 w 253557"/>
                <a:gd name="connsiteY1" fmla="*/ 8114 h 177382"/>
                <a:gd name="connsiteX2" fmla="*/ 253841 w 253557"/>
                <a:gd name="connsiteY2" fmla="*/ 2920 h 177382"/>
                <a:gd name="connsiteX3" fmla="*/ 247009 w 253557"/>
                <a:gd name="connsiteY3" fmla="*/ 63 h 177382"/>
                <a:gd name="connsiteX4" fmla="*/ 213606 w 253557"/>
                <a:gd name="connsiteY4" fmla="*/ 63 h 177382"/>
                <a:gd name="connsiteX5" fmla="*/ 203737 w 253557"/>
                <a:gd name="connsiteY5" fmla="*/ 4998 h 177382"/>
                <a:gd name="connsiteX6" fmla="*/ 111373 w 253557"/>
                <a:gd name="connsiteY6" fmla="*/ 153033 h 177382"/>
                <a:gd name="connsiteX7" fmla="*/ 91635 w 253557"/>
                <a:gd name="connsiteY7" fmla="*/ 6037 h 177382"/>
                <a:gd name="connsiteX8" fmla="*/ 83791 w 253557"/>
                <a:gd name="connsiteY8" fmla="*/ 63 h 177382"/>
                <a:gd name="connsiteX9" fmla="*/ 49123 w 253557"/>
                <a:gd name="connsiteY9" fmla="*/ 63 h 177382"/>
                <a:gd name="connsiteX10" fmla="*/ 41531 w 253557"/>
                <a:gd name="connsiteY10" fmla="*/ 4998 h 177382"/>
                <a:gd name="connsiteX11" fmla="*/ 48870 w 253557"/>
                <a:gd name="connsiteY11" fmla="*/ 8114 h 177382"/>
                <a:gd name="connsiteX12" fmla="*/ 59751 w 253557"/>
                <a:gd name="connsiteY12" fmla="*/ 8634 h 177382"/>
                <a:gd name="connsiteX13" fmla="*/ 65318 w 253557"/>
                <a:gd name="connsiteY13" fmla="*/ 12789 h 177382"/>
                <a:gd name="connsiteX14" fmla="*/ 64306 w 253557"/>
                <a:gd name="connsiteY14" fmla="*/ 17723 h 177382"/>
                <a:gd name="connsiteX15" fmla="*/ 32168 w 253557"/>
                <a:gd name="connsiteY15" fmla="*/ 149916 h 177382"/>
                <a:gd name="connsiteX16" fmla="*/ 4839 w 253557"/>
                <a:gd name="connsiteY16" fmla="*/ 169394 h 177382"/>
                <a:gd name="connsiteX17" fmla="*/ 284 w 253557"/>
                <a:gd name="connsiteY17" fmla="*/ 174329 h 177382"/>
                <a:gd name="connsiteX18" fmla="*/ 3826 w 253557"/>
                <a:gd name="connsiteY18" fmla="*/ 177445 h 177382"/>
                <a:gd name="connsiteX19" fmla="*/ 29132 w 253557"/>
                <a:gd name="connsiteY19" fmla="*/ 176666 h 177382"/>
                <a:gd name="connsiteX20" fmla="*/ 55196 w 253557"/>
                <a:gd name="connsiteY20" fmla="*/ 177445 h 177382"/>
                <a:gd name="connsiteX21" fmla="*/ 59751 w 253557"/>
                <a:gd name="connsiteY21" fmla="*/ 172251 h 177382"/>
                <a:gd name="connsiteX22" fmla="*/ 55196 w 253557"/>
                <a:gd name="connsiteY22" fmla="*/ 169394 h 177382"/>
                <a:gd name="connsiteX23" fmla="*/ 37988 w 253557"/>
                <a:gd name="connsiteY23" fmla="*/ 157967 h 177382"/>
                <a:gd name="connsiteX24" fmla="*/ 39001 w 253557"/>
                <a:gd name="connsiteY24" fmla="*/ 151994 h 177382"/>
                <a:gd name="connsiteX25" fmla="*/ 73416 w 253557"/>
                <a:gd name="connsiteY25" fmla="*/ 10452 h 177382"/>
                <a:gd name="connsiteX26" fmla="*/ 73669 w 253557"/>
                <a:gd name="connsiteY26" fmla="*/ 10452 h 177382"/>
                <a:gd name="connsiteX27" fmla="*/ 95431 w 253557"/>
                <a:gd name="connsiteY27" fmla="*/ 171472 h 177382"/>
                <a:gd name="connsiteX28" fmla="*/ 99227 w 253557"/>
                <a:gd name="connsiteY28" fmla="*/ 177445 h 177382"/>
                <a:gd name="connsiteX29" fmla="*/ 104794 w 253557"/>
                <a:gd name="connsiteY29" fmla="*/ 172771 h 177382"/>
                <a:gd name="connsiteX30" fmla="*/ 207027 w 253557"/>
                <a:gd name="connsiteY30" fmla="*/ 8374 h 177382"/>
                <a:gd name="connsiteX31" fmla="*/ 207280 w 253557"/>
                <a:gd name="connsiteY31" fmla="*/ 8374 h 177382"/>
                <a:gd name="connsiteX32" fmla="*/ 171093 w 253557"/>
                <a:gd name="connsiteY32" fmla="*/ 157188 h 177382"/>
                <a:gd name="connsiteX33" fmla="*/ 148066 w 253557"/>
                <a:gd name="connsiteY33" fmla="*/ 169394 h 177382"/>
                <a:gd name="connsiteX34" fmla="*/ 140980 w 253557"/>
                <a:gd name="connsiteY34" fmla="*/ 174329 h 177382"/>
                <a:gd name="connsiteX35" fmla="*/ 144776 w 253557"/>
                <a:gd name="connsiteY35" fmla="*/ 177445 h 177382"/>
                <a:gd name="connsiteX36" fmla="*/ 176154 w 253557"/>
                <a:gd name="connsiteY36" fmla="*/ 176666 h 177382"/>
                <a:gd name="connsiteX37" fmla="*/ 207786 w 253557"/>
                <a:gd name="connsiteY37" fmla="*/ 177445 h 177382"/>
                <a:gd name="connsiteX38" fmla="*/ 212594 w 253557"/>
                <a:gd name="connsiteY38" fmla="*/ 172251 h 177382"/>
                <a:gd name="connsiteX39" fmla="*/ 205508 w 253557"/>
                <a:gd name="connsiteY39" fmla="*/ 169394 h 177382"/>
                <a:gd name="connsiteX40" fmla="*/ 189060 w 253557"/>
                <a:gd name="connsiteY40" fmla="*/ 164720 h 177382"/>
                <a:gd name="connsiteX41" fmla="*/ 190325 w 253557"/>
                <a:gd name="connsiteY41" fmla="*/ 158486 h 177382"/>
                <a:gd name="connsiteX42" fmla="*/ 223981 w 253557"/>
                <a:gd name="connsiteY42" fmla="*/ 20061 h 1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3557" h="177382">
                  <a:moveTo>
                    <a:pt x="223981" y="20061"/>
                  </a:moveTo>
                  <a:cubicBezTo>
                    <a:pt x="226259" y="10711"/>
                    <a:pt x="226765" y="8114"/>
                    <a:pt x="245743" y="8114"/>
                  </a:cubicBezTo>
                  <a:cubicBezTo>
                    <a:pt x="251564" y="8114"/>
                    <a:pt x="253841" y="8114"/>
                    <a:pt x="253841" y="2920"/>
                  </a:cubicBezTo>
                  <a:cubicBezTo>
                    <a:pt x="253841" y="63"/>
                    <a:pt x="251311" y="63"/>
                    <a:pt x="247009" y="63"/>
                  </a:cubicBezTo>
                  <a:lnTo>
                    <a:pt x="213606" y="63"/>
                  </a:lnTo>
                  <a:cubicBezTo>
                    <a:pt x="207027" y="63"/>
                    <a:pt x="206774" y="63"/>
                    <a:pt x="203737" y="4998"/>
                  </a:cubicBezTo>
                  <a:lnTo>
                    <a:pt x="111373" y="153033"/>
                  </a:lnTo>
                  <a:lnTo>
                    <a:pt x="91635" y="6037"/>
                  </a:lnTo>
                  <a:cubicBezTo>
                    <a:pt x="90876" y="63"/>
                    <a:pt x="90370" y="63"/>
                    <a:pt x="83791" y="63"/>
                  </a:cubicBezTo>
                  <a:lnTo>
                    <a:pt x="49123" y="63"/>
                  </a:lnTo>
                  <a:cubicBezTo>
                    <a:pt x="44315" y="63"/>
                    <a:pt x="41531" y="63"/>
                    <a:pt x="41531" y="4998"/>
                  </a:cubicBezTo>
                  <a:cubicBezTo>
                    <a:pt x="41531" y="8114"/>
                    <a:pt x="43809" y="8114"/>
                    <a:pt x="48870" y="8114"/>
                  </a:cubicBezTo>
                  <a:cubicBezTo>
                    <a:pt x="52159" y="8114"/>
                    <a:pt x="56714" y="8374"/>
                    <a:pt x="59751" y="8634"/>
                  </a:cubicBezTo>
                  <a:cubicBezTo>
                    <a:pt x="63800" y="9153"/>
                    <a:pt x="65318" y="9932"/>
                    <a:pt x="65318" y="12789"/>
                  </a:cubicBezTo>
                  <a:cubicBezTo>
                    <a:pt x="65318" y="13828"/>
                    <a:pt x="65065" y="14607"/>
                    <a:pt x="64306" y="17723"/>
                  </a:cubicBezTo>
                  <a:lnTo>
                    <a:pt x="32168" y="149916"/>
                  </a:lnTo>
                  <a:cubicBezTo>
                    <a:pt x="29638" y="160304"/>
                    <a:pt x="25336" y="168615"/>
                    <a:pt x="4839" y="169394"/>
                  </a:cubicBezTo>
                  <a:cubicBezTo>
                    <a:pt x="3573" y="169394"/>
                    <a:pt x="284" y="169654"/>
                    <a:pt x="284" y="174329"/>
                  </a:cubicBezTo>
                  <a:cubicBezTo>
                    <a:pt x="284" y="176666"/>
                    <a:pt x="1802" y="177445"/>
                    <a:pt x="3826" y="177445"/>
                  </a:cubicBezTo>
                  <a:cubicBezTo>
                    <a:pt x="11924" y="177445"/>
                    <a:pt x="20781" y="176666"/>
                    <a:pt x="29132" y="176666"/>
                  </a:cubicBezTo>
                  <a:cubicBezTo>
                    <a:pt x="37735" y="176666"/>
                    <a:pt x="46845" y="177445"/>
                    <a:pt x="55196" y="177445"/>
                  </a:cubicBezTo>
                  <a:cubicBezTo>
                    <a:pt x="56461" y="177445"/>
                    <a:pt x="59751" y="177445"/>
                    <a:pt x="59751" y="172251"/>
                  </a:cubicBezTo>
                  <a:cubicBezTo>
                    <a:pt x="59751" y="169394"/>
                    <a:pt x="56967" y="169394"/>
                    <a:pt x="55196" y="169394"/>
                  </a:cubicBezTo>
                  <a:cubicBezTo>
                    <a:pt x="40772" y="169135"/>
                    <a:pt x="37988" y="163940"/>
                    <a:pt x="37988" y="157967"/>
                  </a:cubicBezTo>
                  <a:cubicBezTo>
                    <a:pt x="37988" y="156149"/>
                    <a:pt x="38241" y="154851"/>
                    <a:pt x="39001" y="151994"/>
                  </a:cubicBezTo>
                  <a:lnTo>
                    <a:pt x="73416" y="10452"/>
                  </a:lnTo>
                  <a:lnTo>
                    <a:pt x="73669" y="10452"/>
                  </a:lnTo>
                  <a:lnTo>
                    <a:pt x="95431" y="171472"/>
                  </a:lnTo>
                  <a:cubicBezTo>
                    <a:pt x="95937" y="174589"/>
                    <a:pt x="96190" y="177445"/>
                    <a:pt x="99227" y="177445"/>
                  </a:cubicBezTo>
                  <a:cubicBezTo>
                    <a:pt x="102010" y="177445"/>
                    <a:pt x="103529" y="174589"/>
                    <a:pt x="104794" y="172771"/>
                  </a:cubicBezTo>
                  <a:lnTo>
                    <a:pt x="207027" y="8374"/>
                  </a:lnTo>
                  <a:lnTo>
                    <a:pt x="207280" y="8374"/>
                  </a:lnTo>
                  <a:lnTo>
                    <a:pt x="171093" y="157188"/>
                  </a:lnTo>
                  <a:cubicBezTo>
                    <a:pt x="168563" y="167317"/>
                    <a:pt x="168057" y="169394"/>
                    <a:pt x="148066" y="169394"/>
                  </a:cubicBezTo>
                  <a:cubicBezTo>
                    <a:pt x="143764" y="169394"/>
                    <a:pt x="140980" y="169394"/>
                    <a:pt x="140980" y="174329"/>
                  </a:cubicBezTo>
                  <a:cubicBezTo>
                    <a:pt x="140980" y="177445"/>
                    <a:pt x="144017" y="177445"/>
                    <a:pt x="144776" y="177445"/>
                  </a:cubicBezTo>
                  <a:cubicBezTo>
                    <a:pt x="151861" y="177445"/>
                    <a:pt x="169069" y="176666"/>
                    <a:pt x="176154" y="176666"/>
                  </a:cubicBezTo>
                  <a:cubicBezTo>
                    <a:pt x="186529" y="176666"/>
                    <a:pt x="197411" y="177445"/>
                    <a:pt x="207786" y="177445"/>
                  </a:cubicBezTo>
                  <a:cubicBezTo>
                    <a:pt x="209304" y="177445"/>
                    <a:pt x="212594" y="177445"/>
                    <a:pt x="212594" y="172251"/>
                  </a:cubicBezTo>
                  <a:cubicBezTo>
                    <a:pt x="212594" y="169394"/>
                    <a:pt x="210316" y="169394"/>
                    <a:pt x="205508" y="169394"/>
                  </a:cubicBezTo>
                  <a:cubicBezTo>
                    <a:pt x="196145" y="169394"/>
                    <a:pt x="189060" y="169394"/>
                    <a:pt x="189060" y="164720"/>
                  </a:cubicBezTo>
                  <a:cubicBezTo>
                    <a:pt x="189060" y="163681"/>
                    <a:pt x="189060" y="163161"/>
                    <a:pt x="190325" y="158486"/>
                  </a:cubicBezTo>
                  <a:lnTo>
                    <a:pt x="223981" y="2006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8B4F544-2B19-3F79-9BAC-02AD86F80532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0729752" y="6697803"/>
              <a:ext cx="91047" cy="127985"/>
            </a:xfrm>
            <a:custGeom>
              <a:avLst/>
              <a:gdLst>
                <a:gd name="connsiteX0" fmla="*/ 90634 w 91047"/>
                <a:gd name="connsiteY0" fmla="*/ 5514 h 127985"/>
                <a:gd name="connsiteX1" fmla="*/ 91342 w 91047"/>
                <a:gd name="connsiteY1" fmla="*/ 2605 h 127985"/>
                <a:gd name="connsiteX2" fmla="*/ 88508 w 91047"/>
                <a:gd name="connsiteY2" fmla="*/ 60 h 127985"/>
                <a:gd name="connsiteX3" fmla="*/ 65835 w 91047"/>
                <a:gd name="connsiteY3" fmla="*/ 1878 h 127985"/>
                <a:gd name="connsiteX4" fmla="*/ 61938 w 91047"/>
                <a:gd name="connsiteY4" fmla="*/ 6059 h 127985"/>
                <a:gd name="connsiteX5" fmla="*/ 66543 w 91047"/>
                <a:gd name="connsiteY5" fmla="*/ 8604 h 127985"/>
                <a:gd name="connsiteX6" fmla="*/ 75046 w 91047"/>
                <a:gd name="connsiteY6" fmla="*/ 11331 h 127985"/>
                <a:gd name="connsiteX7" fmla="*/ 74337 w 91047"/>
                <a:gd name="connsiteY7" fmla="*/ 15331 h 127985"/>
                <a:gd name="connsiteX8" fmla="*/ 64241 w 91047"/>
                <a:gd name="connsiteY8" fmla="*/ 56780 h 127985"/>
                <a:gd name="connsiteX9" fmla="*/ 45996 w 91047"/>
                <a:gd name="connsiteY9" fmla="*/ 46054 h 127985"/>
                <a:gd name="connsiteX10" fmla="*/ 295 w 91047"/>
                <a:gd name="connsiteY10" fmla="*/ 97867 h 127985"/>
                <a:gd name="connsiteX11" fmla="*/ 27042 w 91047"/>
                <a:gd name="connsiteY11" fmla="*/ 128045 h 127985"/>
                <a:gd name="connsiteX12" fmla="*/ 52195 w 91047"/>
                <a:gd name="connsiteY12" fmla="*/ 115319 h 127985"/>
                <a:gd name="connsiteX13" fmla="*/ 70440 w 91047"/>
                <a:gd name="connsiteY13" fmla="*/ 128045 h 127985"/>
                <a:gd name="connsiteX14" fmla="*/ 84434 w 91047"/>
                <a:gd name="connsiteY14" fmla="*/ 118410 h 127985"/>
                <a:gd name="connsiteX15" fmla="*/ 90634 w 91047"/>
                <a:gd name="connsiteY15" fmla="*/ 100230 h 127985"/>
                <a:gd name="connsiteX16" fmla="*/ 87800 w 91047"/>
                <a:gd name="connsiteY16" fmla="*/ 97867 h 127985"/>
                <a:gd name="connsiteX17" fmla="*/ 83903 w 91047"/>
                <a:gd name="connsiteY17" fmla="*/ 103502 h 127985"/>
                <a:gd name="connsiteX18" fmla="*/ 70972 w 91047"/>
                <a:gd name="connsiteY18" fmla="*/ 122955 h 127985"/>
                <a:gd name="connsiteX19" fmla="*/ 65126 w 91047"/>
                <a:gd name="connsiteY19" fmla="*/ 114046 h 127985"/>
                <a:gd name="connsiteX20" fmla="*/ 66012 w 91047"/>
                <a:gd name="connsiteY20" fmla="*/ 106593 h 127985"/>
                <a:gd name="connsiteX21" fmla="*/ 90634 w 91047"/>
                <a:gd name="connsiteY21" fmla="*/ 5514 h 127985"/>
                <a:gd name="connsiteX22" fmla="*/ 52904 w 91047"/>
                <a:gd name="connsiteY22" fmla="*/ 103502 h 127985"/>
                <a:gd name="connsiteX23" fmla="*/ 43870 w 91047"/>
                <a:gd name="connsiteY23" fmla="*/ 115683 h 127985"/>
                <a:gd name="connsiteX24" fmla="*/ 27573 w 91047"/>
                <a:gd name="connsiteY24" fmla="*/ 122955 h 127985"/>
                <a:gd name="connsiteX25" fmla="*/ 14642 w 91047"/>
                <a:gd name="connsiteY25" fmla="*/ 105320 h 127985"/>
                <a:gd name="connsiteX26" fmla="*/ 23854 w 91047"/>
                <a:gd name="connsiteY26" fmla="*/ 68415 h 127985"/>
                <a:gd name="connsiteX27" fmla="*/ 45996 w 91047"/>
                <a:gd name="connsiteY27" fmla="*/ 51145 h 127985"/>
                <a:gd name="connsiteX28" fmla="*/ 61761 w 91047"/>
                <a:gd name="connsiteY28" fmla="*/ 66961 h 127985"/>
                <a:gd name="connsiteX29" fmla="*/ 61229 w 91047"/>
                <a:gd name="connsiteY29" fmla="*/ 69506 h 127985"/>
                <a:gd name="connsiteX30" fmla="*/ 52904 w 91047"/>
                <a:gd name="connsiteY30" fmla="*/ 103502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047" h="127985">
                  <a:moveTo>
                    <a:pt x="90634" y="5514"/>
                  </a:moveTo>
                  <a:cubicBezTo>
                    <a:pt x="90811" y="5150"/>
                    <a:pt x="91342" y="2787"/>
                    <a:pt x="91342" y="2605"/>
                  </a:cubicBezTo>
                  <a:cubicBezTo>
                    <a:pt x="91342" y="1696"/>
                    <a:pt x="90634" y="60"/>
                    <a:pt x="88508" y="60"/>
                  </a:cubicBezTo>
                  <a:cubicBezTo>
                    <a:pt x="84965" y="60"/>
                    <a:pt x="70263" y="1514"/>
                    <a:pt x="65835" y="1878"/>
                  </a:cubicBezTo>
                  <a:cubicBezTo>
                    <a:pt x="64418" y="2059"/>
                    <a:pt x="61938" y="2241"/>
                    <a:pt x="61938" y="6059"/>
                  </a:cubicBezTo>
                  <a:cubicBezTo>
                    <a:pt x="61938" y="8604"/>
                    <a:pt x="64418" y="8604"/>
                    <a:pt x="66543" y="8604"/>
                  </a:cubicBezTo>
                  <a:cubicBezTo>
                    <a:pt x="75046" y="8604"/>
                    <a:pt x="75046" y="9877"/>
                    <a:pt x="75046" y="11331"/>
                  </a:cubicBezTo>
                  <a:cubicBezTo>
                    <a:pt x="75046" y="12604"/>
                    <a:pt x="74692" y="13694"/>
                    <a:pt x="74337" y="15331"/>
                  </a:cubicBezTo>
                  <a:lnTo>
                    <a:pt x="64241" y="56780"/>
                  </a:lnTo>
                  <a:cubicBezTo>
                    <a:pt x="60521" y="50781"/>
                    <a:pt x="54498" y="46054"/>
                    <a:pt x="45996" y="46054"/>
                  </a:cubicBezTo>
                  <a:cubicBezTo>
                    <a:pt x="23322" y="46054"/>
                    <a:pt x="295" y="71688"/>
                    <a:pt x="295" y="97867"/>
                  </a:cubicBezTo>
                  <a:cubicBezTo>
                    <a:pt x="295" y="115501"/>
                    <a:pt x="11808" y="128045"/>
                    <a:pt x="27042" y="128045"/>
                  </a:cubicBezTo>
                  <a:cubicBezTo>
                    <a:pt x="36607" y="128045"/>
                    <a:pt x="45110" y="122409"/>
                    <a:pt x="52195" y="115319"/>
                  </a:cubicBezTo>
                  <a:cubicBezTo>
                    <a:pt x="55561" y="126227"/>
                    <a:pt x="65835" y="128045"/>
                    <a:pt x="70440" y="128045"/>
                  </a:cubicBezTo>
                  <a:cubicBezTo>
                    <a:pt x="76817" y="128045"/>
                    <a:pt x="81246" y="124045"/>
                    <a:pt x="84434" y="118410"/>
                  </a:cubicBezTo>
                  <a:cubicBezTo>
                    <a:pt x="88331" y="111319"/>
                    <a:pt x="90634" y="100957"/>
                    <a:pt x="90634" y="100230"/>
                  </a:cubicBezTo>
                  <a:cubicBezTo>
                    <a:pt x="90634" y="97867"/>
                    <a:pt x="88331" y="97867"/>
                    <a:pt x="87800" y="97867"/>
                  </a:cubicBezTo>
                  <a:cubicBezTo>
                    <a:pt x="85320" y="97867"/>
                    <a:pt x="85143" y="98594"/>
                    <a:pt x="83903" y="103502"/>
                  </a:cubicBezTo>
                  <a:cubicBezTo>
                    <a:pt x="81777" y="112228"/>
                    <a:pt x="78411" y="122955"/>
                    <a:pt x="70972" y="122955"/>
                  </a:cubicBezTo>
                  <a:cubicBezTo>
                    <a:pt x="66366" y="122955"/>
                    <a:pt x="65126" y="118955"/>
                    <a:pt x="65126" y="114046"/>
                  </a:cubicBezTo>
                  <a:cubicBezTo>
                    <a:pt x="65126" y="110592"/>
                    <a:pt x="65481" y="108956"/>
                    <a:pt x="66012" y="106593"/>
                  </a:cubicBezTo>
                  <a:lnTo>
                    <a:pt x="90634" y="5514"/>
                  </a:lnTo>
                  <a:close/>
                  <a:moveTo>
                    <a:pt x="52904" y="103502"/>
                  </a:moveTo>
                  <a:cubicBezTo>
                    <a:pt x="51664" y="108593"/>
                    <a:pt x="47767" y="112228"/>
                    <a:pt x="43870" y="115683"/>
                  </a:cubicBezTo>
                  <a:cubicBezTo>
                    <a:pt x="42276" y="117137"/>
                    <a:pt x="35190" y="122955"/>
                    <a:pt x="27573" y="122955"/>
                  </a:cubicBezTo>
                  <a:cubicBezTo>
                    <a:pt x="21019" y="122955"/>
                    <a:pt x="14642" y="118228"/>
                    <a:pt x="14642" y="105320"/>
                  </a:cubicBezTo>
                  <a:cubicBezTo>
                    <a:pt x="14642" y="95685"/>
                    <a:pt x="19779" y="75687"/>
                    <a:pt x="23854" y="68415"/>
                  </a:cubicBezTo>
                  <a:cubicBezTo>
                    <a:pt x="32002" y="53872"/>
                    <a:pt x="41036" y="51145"/>
                    <a:pt x="45996" y="51145"/>
                  </a:cubicBezTo>
                  <a:cubicBezTo>
                    <a:pt x="58395" y="51145"/>
                    <a:pt x="61761" y="64961"/>
                    <a:pt x="61761" y="66961"/>
                  </a:cubicBezTo>
                  <a:cubicBezTo>
                    <a:pt x="61761" y="67688"/>
                    <a:pt x="61406" y="68961"/>
                    <a:pt x="61229" y="69506"/>
                  </a:cubicBezTo>
                  <a:lnTo>
                    <a:pt x="52904" y="103502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7D62083-E897-5D52-AA1E-8B024C932F4C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0702340" y="6865602"/>
              <a:ext cx="39678" cy="127985"/>
            </a:xfrm>
            <a:custGeom>
              <a:avLst/>
              <a:gdLst>
                <a:gd name="connsiteX0" fmla="*/ 39263 w 39678"/>
                <a:gd name="connsiteY0" fmla="*/ 5520 h 127985"/>
                <a:gd name="connsiteX1" fmla="*/ 39972 w 39678"/>
                <a:gd name="connsiteY1" fmla="*/ 2611 h 127985"/>
                <a:gd name="connsiteX2" fmla="*/ 37138 w 39678"/>
                <a:gd name="connsiteY2" fmla="*/ 66 h 127985"/>
                <a:gd name="connsiteX3" fmla="*/ 14464 w 39678"/>
                <a:gd name="connsiteY3" fmla="*/ 1884 h 127985"/>
                <a:gd name="connsiteX4" fmla="*/ 10744 w 39678"/>
                <a:gd name="connsiteY4" fmla="*/ 6065 h 127985"/>
                <a:gd name="connsiteX5" fmla="*/ 15173 w 39678"/>
                <a:gd name="connsiteY5" fmla="*/ 8610 h 127985"/>
                <a:gd name="connsiteX6" fmla="*/ 23675 w 39678"/>
                <a:gd name="connsiteY6" fmla="*/ 11337 h 127985"/>
                <a:gd name="connsiteX7" fmla="*/ 22967 w 39678"/>
                <a:gd name="connsiteY7" fmla="*/ 15337 h 127985"/>
                <a:gd name="connsiteX8" fmla="*/ 1002 w 39678"/>
                <a:gd name="connsiteY8" fmla="*/ 105145 h 127985"/>
                <a:gd name="connsiteX9" fmla="*/ 293 w 39678"/>
                <a:gd name="connsiteY9" fmla="*/ 110781 h 127985"/>
                <a:gd name="connsiteX10" fmla="*/ 18893 w 39678"/>
                <a:gd name="connsiteY10" fmla="*/ 128051 h 127985"/>
                <a:gd name="connsiteX11" fmla="*/ 33064 w 39678"/>
                <a:gd name="connsiteY11" fmla="*/ 118416 h 127985"/>
                <a:gd name="connsiteX12" fmla="*/ 39263 w 39678"/>
                <a:gd name="connsiteY12" fmla="*/ 100236 h 127985"/>
                <a:gd name="connsiteX13" fmla="*/ 36429 w 39678"/>
                <a:gd name="connsiteY13" fmla="*/ 97873 h 127985"/>
                <a:gd name="connsiteX14" fmla="*/ 32886 w 39678"/>
                <a:gd name="connsiteY14" fmla="*/ 102236 h 127985"/>
                <a:gd name="connsiteX15" fmla="*/ 19601 w 39678"/>
                <a:gd name="connsiteY15" fmla="*/ 122961 h 127985"/>
                <a:gd name="connsiteX16" fmla="*/ 13579 w 39678"/>
                <a:gd name="connsiteY16" fmla="*/ 114053 h 127985"/>
                <a:gd name="connsiteX17" fmla="*/ 14641 w 39678"/>
                <a:gd name="connsiteY17" fmla="*/ 106599 h 127985"/>
                <a:gd name="connsiteX18" fmla="*/ 39263 w 39678"/>
                <a:gd name="connsiteY18" fmla="*/ 5520 h 1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678" h="127985">
                  <a:moveTo>
                    <a:pt x="39263" y="5520"/>
                  </a:moveTo>
                  <a:cubicBezTo>
                    <a:pt x="39440" y="5156"/>
                    <a:pt x="39972" y="2793"/>
                    <a:pt x="39972" y="2611"/>
                  </a:cubicBezTo>
                  <a:cubicBezTo>
                    <a:pt x="39972" y="1702"/>
                    <a:pt x="39263" y="66"/>
                    <a:pt x="37138" y="66"/>
                  </a:cubicBezTo>
                  <a:cubicBezTo>
                    <a:pt x="33595" y="66"/>
                    <a:pt x="18893" y="1520"/>
                    <a:pt x="14464" y="1884"/>
                  </a:cubicBezTo>
                  <a:cubicBezTo>
                    <a:pt x="13224" y="2066"/>
                    <a:pt x="10744" y="2248"/>
                    <a:pt x="10744" y="6065"/>
                  </a:cubicBezTo>
                  <a:cubicBezTo>
                    <a:pt x="10744" y="8610"/>
                    <a:pt x="13224" y="8610"/>
                    <a:pt x="15173" y="8610"/>
                  </a:cubicBezTo>
                  <a:cubicBezTo>
                    <a:pt x="23675" y="8610"/>
                    <a:pt x="23675" y="9883"/>
                    <a:pt x="23675" y="11337"/>
                  </a:cubicBezTo>
                  <a:cubicBezTo>
                    <a:pt x="23675" y="12610"/>
                    <a:pt x="23321" y="13701"/>
                    <a:pt x="22967" y="15337"/>
                  </a:cubicBezTo>
                  <a:lnTo>
                    <a:pt x="1002" y="105145"/>
                  </a:lnTo>
                  <a:cubicBezTo>
                    <a:pt x="471" y="106963"/>
                    <a:pt x="293" y="108963"/>
                    <a:pt x="293" y="110781"/>
                  </a:cubicBezTo>
                  <a:cubicBezTo>
                    <a:pt x="293" y="122416"/>
                    <a:pt x="10390" y="128051"/>
                    <a:pt x="18893" y="128051"/>
                  </a:cubicBezTo>
                  <a:cubicBezTo>
                    <a:pt x="23144" y="128051"/>
                    <a:pt x="28458" y="126597"/>
                    <a:pt x="33064" y="118416"/>
                  </a:cubicBezTo>
                  <a:cubicBezTo>
                    <a:pt x="36783" y="111690"/>
                    <a:pt x="39263" y="100963"/>
                    <a:pt x="39263" y="100236"/>
                  </a:cubicBezTo>
                  <a:cubicBezTo>
                    <a:pt x="39263" y="97873"/>
                    <a:pt x="36961" y="97873"/>
                    <a:pt x="36429" y="97873"/>
                  </a:cubicBezTo>
                  <a:cubicBezTo>
                    <a:pt x="33949" y="97873"/>
                    <a:pt x="33595" y="98964"/>
                    <a:pt x="32886" y="102236"/>
                  </a:cubicBezTo>
                  <a:cubicBezTo>
                    <a:pt x="30584" y="111326"/>
                    <a:pt x="27218" y="122961"/>
                    <a:pt x="19601" y="122961"/>
                  </a:cubicBezTo>
                  <a:cubicBezTo>
                    <a:pt x="14819" y="122961"/>
                    <a:pt x="13579" y="118416"/>
                    <a:pt x="13579" y="114053"/>
                  </a:cubicBezTo>
                  <a:cubicBezTo>
                    <a:pt x="13579" y="112053"/>
                    <a:pt x="14110" y="108599"/>
                    <a:pt x="14641" y="106599"/>
                  </a:cubicBezTo>
                  <a:lnTo>
                    <a:pt x="39263" y="5520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5D0AB21-92A1-510E-E830-711B3505E279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0907344" y="6766806"/>
              <a:ext cx="168279" cy="172967"/>
            </a:xfrm>
            <a:custGeom>
              <a:avLst/>
              <a:gdLst>
                <a:gd name="connsiteX0" fmla="*/ 89628 w 168279"/>
                <a:gd name="connsiteY0" fmla="*/ 91741 h 172967"/>
                <a:gd name="connsiteX1" fmla="*/ 160230 w 168279"/>
                <a:gd name="connsiteY1" fmla="*/ 91741 h 172967"/>
                <a:gd name="connsiteX2" fmla="*/ 168580 w 168279"/>
                <a:gd name="connsiteY2" fmla="*/ 86547 h 172967"/>
                <a:gd name="connsiteX3" fmla="*/ 160230 w 168279"/>
                <a:gd name="connsiteY3" fmla="*/ 81353 h 172967"/>
                <a:gd name="connsiteX4" fmla="*/ 89628 w 168279"/>
                <a:gd name="connsiteY4" fmla="*/ 81353 h 172967"/>
                <a:gd name="connsiteX5" fmla="*/ 89628 w 168279"/>
                <a:gd name="connsiteY5" fmla="*/ 8634 h 172967"/>
                <a:gd name="connsiteX6" fmla="*/ 84567 w 168279"/>
                <a:gd name="connsiteY6" fmla="*/ 63 h 172967"/>
                <a:gd name="connsiteX7" fmla="*/ 79506 w 168279"/>
                <a:gd name="connsiteY7" fmla="*/ 8634 h 172967"/>
                <a:gd name="connsiteX8" fmla="*/ 79506 w 168279"/>
                <a:gd name="connsiteY8" fmla="*/ 81353 h 172967"/>
                <a:gd name="connsiteX9" fmla="*/ 8652 w 168279"/>
                <a:gd name="connsiteY9" fmla="*/ 81353 h 172967"/>
                <a:gd name="connsiteX10" fmla="*/ 301 w 168279"/>
                <a:gd name="connsiteY10" fmla="*/ 86547 h 172967"/>
                <a:gd name="connsiteX11" fmla="*/ 8652 w 168279"/>
                <a:gd name="connsiteY11" fmla="*/ 91741 h 172967"/>
                <a:gd name="connsiteX12" fmla="*/ 79506 w 168279"/>
                <a:gd name="connsiteY12" fmla="*/ 91741 h 172967"/>
                <a:gd name="connsiteX13" fmla="*/ 79506 w 168279"/>
                <a:gd name="connsiteY13" fmla="*/ 164460 h 172967"/>
                <a:gd name="connsiteX14" fmla="*/ 84567 w 168279"/>
                <a:gd name="connsiteY14" fmla="*/ 173030 h 172967"/>
                <a:gd name="connsiteX15" fmla="*/ 89628 w 168279"/>
                <a:gd name="connsiteY15" fmla="*/ 164460 h 172967"/>
                <a:gd name="connsiteX16" fmla="*/ 89628 w 168279"/>
                <a:gd name="connsiteY16" fmla="*/ 91741 h 17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8279" h="172967">
                  <a:moveTo>
                    <a:pt x="89628" y="91741"/>
                  </a:moveTo>
                  <a:lnTo>
                    <a:pt x="160230" y="91741"/>
                  </a:lnTo>
                  <a:cubicBezTo>
                    <a:pt x="163772" y="91741"/>
                    <a:pt x="168580" y="91741"/>
                    <a:pt x="168580" y="86547"/>
                  </a:cubicBezTo>
                  <a:cubicBezTo>
                    <a:pt x="168580" y="81353"/>
                    <a:pt x="163772" y="81353"/>
                    <a:pt x="160230" y="81353"/>
                  </a:cubicBezTo>
                  <a:lnTo>
                    <a:pt x="89628" y="81353"/>
                  </a:lnTo>
                  <a:lnTo>
                    <a:pt x="89628" y="8634"/>
                  </a:lnTo>
                  <a:cubicBezTo>
                    <a:pt x="89628" y="4998"/>
                    <a:pt x="89628" y="63"/>
                    <a:pt x="84567" y="63"/>
                  </a:cubicBezTo>
                  <a:cubicBezTo>
                    <a:pt x="79506" y="63"/>
                    <a:pt x="79506" y="4998"/>
                    <a:pt x="79506" y="8634"/>
                  </a:cubicBezTo>
                  <a:lnTo>
                    <a:pt x="79506" y="81353"/>
                  </a:lnTo>
                  <a:lnTo>
                    <a:pt x="8652" y="81353"/>
                  </a:lnTo>
                  <a:cubicBezTo>
                    <a:pt x="5109" y="81353"/>
                    <a:pt x="301" y="81353"/>
                    <a:pt x="301" y="86547"/>
                  </a:cubicBezTo>
                  <a:cubicBezTo>
                    <a:pt x="301" y="91741"/>
                    <a:pt x="5109" y="91741"/>
                    <a:pt x="8652" y="91741"/>
                  </a:cubicBezTo>
                  <a:lnTo>
                    <a:pt x="79506" y="91741"/>
                  </a:lnTo>
                  <a:lnTo>
                    <a:pt x="79506" y="164460"/>
                  </a:lnTo>
                  <a:cubicBezTo>
                    <a:pt x="79506" y="168096"/>
                    <a:pt x="79506" y="173030"/>
                    <a:pt x="84567" y="173030"/>
                  </a:cubicBezTo>
                  <a:cubicBezTo>
                    <a:pt x="89628" y="173030"/>
                    <a:pt x="89628" y="168096"/>
                    <a:pt x="89628" y="164460"/>
                  </a:cubicBezTo>
                  <a:lnTo>
                    <a:pt x="89628" y="91741"/>
                  </a:ln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4F5879C-BE9D-0DE7-F4B0-BCE4063A7994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1167987" y="6890687"/>
              <a:ext cx="26823" cy="27529"/>
            </a:xfrm>
            <a:custGeom>
              <a:avLst/>
              <a:gdLst>
                <a:gd name="connsiteX0" fmla="*/ 27135 w 26823"/>
                <a:gd name="connsiteY0" fmla="*/ 13828 h 27529"/>
                <a:gd name="connsiteX1" fmla="*/ 13723 w 26823"/>
                <a:gd name="connsiteY1" fmla="*/ 63 h 27529"/>
                <a:gd name="connsiteX2" fmla="*/ 311 w 26823"/>
                <a:gd name="connsiteY2" fmla="*/ 13828 h 27529"/>
                <a:gd name="connsiteX3" fmla="*/ 13723 w 26823"/>
                <a:gd name="connsiteY3" fmla="*/ 27593 h 27529"/>
                <a:gd name="connsiteX4" fmla="*/ 27135 w 26823"/>
                <a:gd name="connsiteY4" fmla="*/ 13828 h 2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7529">
                  <a:moveTo>
                    <a:pt x="27135" y="13828"/>
                  </a:moveTo>
                  <a:cubicBezTo>
                    <a:pt x="27135" y="6296"/>
                    <a:pt x="21062" y="63"/>
                    <a:pt x="13723" y="63"/>
                  </a:cubicBezTo>
                  <a:cubicBezTo>
                    <a:pt x="6385" y="63"/>
                    <a:pt x="311" y="6296"/>
                    <a:pt x="311" y="13828"/>
                  </a:cubicBezTo>
                  <a:cubicBezTo>
                    <a:pt x="311" y="21359"/>
                    <a:pt x="6385" y="27593"/>
                    <a:pt x="13723" y="27593"/>
                  </a:cubicBezTo>
                  <a:cubicBezTo>
                    <a:pt x="21062" y="27593"/>
                    <a:pt x="27135" y="21359"/>
                    <a:pt x="27135" y="13828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9F48682-405A-5D4B-EC73-DE345BC7259C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1280453" y="6890687"/>
              <a:ext cx="26823" cy="27529"/>
            </a:xfrm>
            <a:custGeom>
              <a:avLst/>
              <a:gdLst>
                <a:gd name="connsiteX0" fmla="*/ 27139 w 26823"/>
                <a:gd name="connsiteY0" fmla="*/ 13828 h 27529"/>
                <a:gd name="connsiteX1" fmla="*/ 13727 w 26823"/>
                <a:gd name="connsiteY1" fmla="*/ 63 h 27529"/>
                <a:gd name="connsiteX2" fmla="*/ 316 w 26823"/>
                <a:gd name="connsiteY2" fmla="*/ 13828 h 27529"/>
                <a:gd name="connsiteX3" fmla="*/ 13727 w 26823"/>
                <a:gd name="connsiteY3" fmla="*/ 27593 h 27529"/>
                <a:gd name="connsiteX4" fmla="*/ 27139 w 26823"/>
                <a:gd name="connsiteY4" fmla="*/ 13828 h 2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7529">
                  <a:moveTo>
                    <a:pt x="27139" y="13828"/>
                  </a:moveTo>
                  <a:cubicBezTo>
                    <a:pt x="27139" y="6296"/>
                    <a:pt x="21066" y="63"/>
                    <a:pt x="13727" y="63"/>
                  </a:cubicBezTo>
                  <a:cubicBezTo>
                    <a:pt x="6389" y="63"/>
                    <a:pt x="316" y="6296"/>
                    <a:pt x="316" y="13828"/>
                  </a:cubicBezTo>
                  <a:cubicBezTo>
                    <a:pt x="316" y="21359"/>
                    <a:pt x="6389" y="27593"/>
                    <a:pt x="13727" y="27593"/>
                  </a:cubicBezTo>
                  <a:cubicBezTo>
                    <a:pt x="21066" y="27593"/>
                    <a:pt x="27139" y="21359"/>
                    <a:pt x="27139" y="13828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04B1A76-FDBC-F556-9C78-2CED58831A93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1392919" y="6890687"/>
              <a:ext cx="26823" cy="27529"/>
            </a:xfrm>
            <a:custGeom>
              <a:avLst/>
              <a:gdLst>
                <a:gd name="connsiteX0" fmla="*/ 27144 w 26823"/>
                <a:gd name="connsiteY0" fmla="*/ 13828 h 27529"/>
                <a:gd name="connsiteX1" fmla="*/ 13732 w 26823"/>
                <a:gd name="connsiteY1" fmla="*/ 63 h 27529"/>
                <a:gd name="connsiteX2" fmla="*/ 320 w 26823"/>
                <a:gd name="connsiteY2" fmla="*/ 13828 h 27529"/>
                <a:gd name="connsiteX3" fmla="*/ 13732 w 26823"/>
                <a:gd name="connsiteY3" fmla="*/ 27593 h 27529"/>
                <a:gd name="connsiteX4" fmla="*/ 27144 w 26823"/>
                <a:gd name="connsiteY4" fmla="*/ 13828 h 2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3" h="27529">
                  <a:moveTo>
                    <a:pt x="27144" y="13828"/>
                  </a:moveTo>
                  <a:cubicBezTo>
                    <a:pt x="27144" y="6296"/>
                    <a:pt x="21070" y="63"/>
                    <a:pt x="13732" y="63"/>
                  </a:cubicBezTo>
                  <a:cubicBezTo>
                    <a:pt x="6393" y="63"/>
                    <a:pt x="320" y="6296"/>
                    <a:pt x="320" y="13828"/>
                  </a:cubicBezTo>
                  <a:cubicBezTo>
                    <a:pt x="320" y="21359"/>
                    <a:pt x="6393" y="27593"/>
                    <a:pt x="13732" y="27593"/>
                  </a:cubicBezTo>
                  <a:cubicBezTo>
                    <a:pt x="21070" y="27593"/>
                    <a:pt x="27144" y="21359"/>
                    <a:pt x="27144" y="13828"/>
                  </a:cubicBezTo>
                  <a:close/>
                </a:path>
              </a:pathLst>
            </a:custGeom>
            <a:solidFill>
              <a:srgbClr val="000000"/>
            </a:solidFill>
            <a:ln w="251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100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060E17-BFBA-3471-09E4-A7CC20AD0829}"/>
              </a:ext>
            </a:extLst>
          </p:cNvPr>
          <p:cNvSpPr txBox="1"/>
          <p:nvPr/>
        </p:nvSpPr>
        <p:spPr>
          <a:xfrm>
            <a:off x="751438" y="832919"/>
            <a:ext cx="5893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Also possible to specify group instead of structure 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C5963ED1-276A-697B-81D3-F2A2F58819B7}"/>
              </a:ext>
            </a:extLst>
          </p:cNvPr>
          <p:cNvSpPr txBox="1"/>
          <p:nvPr/>
        </p:nvSpPr>
        <p:spPr>
          <a:xfrm>
            <a:off x="914400" y="1865015"/>
            <a:ext cx="5567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symmetr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res  j E –g “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Cmcm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</a:p>
        </p:txBody>
      </p:sp>
      <p:pic>
        <p:nvPicPr>
          <p:cNvPr id="173" name="Picture 172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32D5242C-4793-A6C9-233C-032614444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30" y="1919338"/>
            <a:ext cx="37909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93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B43A8F-58E8-0E3E-D6C3-1600853882D2}"/>
              </a:ext>
            </a:extLst>
          </p:cNvPr>
          <p:cNvSpPr txBox="1"/>
          <p:nvPr/>
        </p:nvSpPr>
        <p:spPr>
          <a:xfrm>
            <a:off x="959667" y="633743"/>
            <a:ext cx="765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also print out the symmetry operation =&gt; useful in the </a:t>
            </a:r>
            <a:r>
              <a:rPr lang="en-US" dirty="0" err="1"/>
              <a:t>noso</a:t>
            </a:r>
            <a:r>
              <a:rPr lang="en-US" dirty="0"/>
              <a:t> case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BD0570-ABC6-3A19-F7E6-B39520E9692D}"/>
              </a:ext>
            </a:extLst>
          </p:cNvPr>
          <p:cNvSpPr txBox="1"/>
          <p:nvPr/>
        </p:nvSpPr>
        <p:spPr>
          <a:xfrm>
            <a:off x="407405" y="1381532"/>
            <a:ext cx="821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j E -f findsym.in --noso --print-syms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1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FCB48-10E7-AA69-6D97-DC5C85E4ABE2}"/>
              </a:ext>
            </a:extLst>
          </p:cNvPr>
          <p:cNvSpPr txBox="1"/>
          <p:nvPr/>
        </p:nvSpPr>
        <p:spPr>
          <a:xfrm>
            <a:off x="889907" y="314332"/>
            <a:ext cx="7396843" cy="1464231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Symmetry of response (and other) tensor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Transformations of tensors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Time-reversal symmetry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Tensor </a:t>
            </a:r>
            <a:r>
              <a:rPr lang="en-US" sz="2000" dirty="0" err="1"/>
              <a:t>symmetrization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E63221-4E61-E915-B060-8EE5CE7340AB}"/>
              </a:ext>
            </a:extLst>
          </p:cNvPr>
          <p:cNvSpPr txBox="1"/>
          <p:nvPr/>
        </p:nvSpPr>
        <p:spPr>
          <a:xfrm>
            <a:off x="889907" y="2003999"/>
            <a:ext cx="6376132" cy="1804749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Beyond point groups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Symmetry of local effects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Equivalent magnetic configurations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Expansions in magnetization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 Symmetry of magnetic interactions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7A9ACD-4A27-DC46-3509-8A0277A2EF0D}"/>
              </a:ext>
            </a:extLst>
          </p:cNvPr>
          <p:cNvSpPr txBox="1"/>
          <p:nvPr/>
        </p:nvSpPr>
        <p:spPr>
          <a:xfrm>
            <a:off x="889906" y="3931297"/>
            <a:ext cx="6907075" cy="1464231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Non-relativistic symmetry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it works?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Determining the non-relativistic symmetry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it’s used for?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668162-C63A-4C35-C9F2-C9A97C38112F}"/>
              </a:ext>
            </a:extLst>
          </p:cNvPr>
          <p:cNvSpPr txBox="1"/>
          <p:nvPr/>
        </p:nvSpPr>
        <p:spPr>
          <a:xfrm>
            <a:off x="889907" y="5830740"/>
            <a:ext cx="5206093" cy="442674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tx2"/>
                </a:solidFill>
              </a:rPr>
              <a:t>Symmetr</a:t>
            </a:r>
            <a:r>
              <a:rPr lang="en-US" sz="2000" b="1" dirty="0">
                <a:solidFill>
                  <a:schemeClr val="tx2"/>
                </a:solidFill>
              </a:rPr>
              <a:t> – a code for symmetry analysis</a:t>
            </a:r>
          </a:p>
        </p:txBody>
      </p:sp>
    </p:spTree>
    <p:extLst>
      <p:ext uri="{BB962C8B-B14F-4D97-AF65-F5344CB8AC3E}">
        <p14:creationId xmlns:p14="http://schemas.microsoft.com/office/powerpoint/2010/main" val="184168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0958C5-D466-4DFD-AB1B-C560D547B5B4}"/>
              </a:ext>
            </a:extLst>
          </p:cNvPr>
          <p:cNvSpPr txBox="1"/>
          <p:nvPr/>
        </p:nvSpPr>
        <p:spPr>
          <a:xfrm>
            <a:off x="769543" y="497940"/>
            <a:ext cx="1123535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Repository: </a:t>
            </a:r>
            <a:r>
              <a:rPr lang="en-US" sz="2000" dirty="0">
                <a:hlinkClick r:id="rId2"/>
              </a:rPr>
              <a:t>https://bitbucket.org/zeleznyj/linear-response-symmetry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Some documentation available here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Can be cloned using</a:t>
            </a:r>
          </a:p>
          <a:p>
            <a:pPr lvl="1"/>
            <a:r>
              <a:rPr lang="en-US" sz="2000" dirty="0"/>
              <a:t> ‘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git clone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git@bitbucket.org:zeleznyj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/linear-response-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symmetry.git</a:t>
            </a:r>
            <a:r>
              <a:rPr lang="en-US" sz="2000" dirty="0"/>
              <a:t>’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be installed with pip: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‘pip install symmetry’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Courier New" panose="02070309020205020404" pitchFamily="49" charset="0"/>
              </a:rPr>
              <a:t>uses </a:t>
            </a:r>
            <a:r>
              <a:rPr lang="en-US" sz="2000" dirty="0" err="1">
                <a:cs typeface="Courier New" panose="02070309020205020404" pitchFamily="49" charset="0"/>
              </a:rPr>
              <a:t>Findsym</a:t>
            </a:r>
            <a:r>
              <a:rPr lang="en-US" sz="2000" dirty="0">
                <a:cs typeface="Courier New" panose="02070309020205020404" pitchFamily="49" charset="0"/>
              </a:rPr>
              <a:t> internally to find symmetry group =&gt; </a:t>
            </a:r>
            <a:r>
              <a:rPr lang="en-US" sz="2000" dirty="0" err="1">
                <a:cs typeface="Courier New" panose="02070309020205020404" pitchFamily="49" charset="0"/>
              </a:rPr>
              <a:t>findsym</a:t>
            </a:r>
            <a:r>
              <a:rPr lang="en-US" sz="2000" dirty="0">
                <a:cs typeface="Courier New" panose="02070309020205020404" pitchFamily="49" charset="0"/>
              </a:rPr>
              <a:t> is </a:t>
            </a:r>
            <a:r>
              <a:rPr lang="en-US" sz="2000" dirty="0" err="1">
                <a:cs typeface="Courier New" panose="02070309020205020404" pitchFamily="49" charset="0"/>
              </a:rPr>
              <a:t>linux</a:t>
            </a:r>
            <a:r>
              <a:rPr lang="en-US" sz="2000" dirty="0">
                <a:cs typeface="Courier New" panose="02070309020205020404" pitchFamily="49" charset="0"/>
              </a:rPr>
              <a:t> only, so most features only work on </a:t>
            </a:r>
            <a:r>
              <a:rPr lang="en-US" sz="2000" dirty="0" err="1">
                <a:cs typeface="Courier New" panose="02070309020205020404" pitchFamily="49" charset="0"/>
              </a:rPr>
              <a:t>linux</a:t>
            </a:r>
            <a:endParaRPr lang="en-US" sz="2000" dirty="0"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Courier New" panose="02070309020205020404" pitchFamily="49" charset="0"/>
              </a:rPr>
              <a:t>On other OSs can be run through docker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Courier New" panose="02070309020205020404" pitchFamily="49" charset="0"/>
              </a:rPr>
              <a:t>Can be run from terminal or used as python library</a:t>
            </a:r>
          </a:p>
        </p:txBody>
      </p:sp>
    </p:spTree>
    <p:extLst>
      <p:ext uri="{BB962C8B-B14F-4D97-AF65-F5344CB8AC3E}">
        <p14:creationId xmlns:p14="http://schemas.microsoft.com/office/powerpoint/2010/main" val="395080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DA167A-3C2F-3279-7479-C112AC91A65E}"/>
              </a:ext>
            </a:extLst>
          </p:cNvPr>
          <p:cNvSpPr txBox="1"/>
          <p:nvPr/>
        </p:nvSpPr>
        <p:spPr>
          <a:xfrm>
            <a:off x="506993" y="624689"/>
            <a:ext cx="918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Uses </a:t>
            </a:r>
            <a:r>
              <a:rPr lang="en-US" dirty="0" err="1"/>
              <a:t>findsym</a:t>
            </a:r>
            <a:r>
              <a:rPr lang="en-US" dirty="0"/>
              <a:t> input format: described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symmetr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findsym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/findsym.txt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F9C32B-CEB6-C091-CA2D-1659FA58C191}"/>
              </a:ext>
            </a:extLst>
          </p:cNvPr>
          <p:cNvSpPr txBox="1"/>
          <p:nvPr/>
        </p:nvSpPr>
        <p:spPr>
          <a:xfrm>
            <a:off x="200792" y="1623187"/>
            <a:ext cx="45173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MnTe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1.0 0.0 0.0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-0.5 0.866025403784439 0.0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0.0 0.0 2.0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Mn Mn Te Te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magnetic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0 0 0     1 3 0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0.5  -1 -3 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0.333333 0.666667 0.75 0 0 0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0.666667 0.333333 0.25 0 0 0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143458-A434-A18B-1F5F-BD8757C34DEC}"/>
              </a:ext>
            </a:extLst>
          </p:cNvPr>
          <p:cNvSpPr txBox="1"/>
          <p:nvPr/>
        </p:nvSpPr>
        <p:spPr>
          <a:xfrm>
            <a:off x="4862995" y="1583625"/>
            <a:ext cx="2625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(unimportant)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C9B058-4BBD-DF84-46E3-C71BC91753FF}"/>
              </a:ext>
            </a:extLst>
          </p:cNvPr>
          <p:cNvCxnSpPr/>
          <p:nvPr/>
        </p:nvCxnSpPr>
        <p:spPr>
          <a:xfrm flipH="1">
            <a:off x="1304983" y="1782802"/>
            <a:ext cx="3322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8826E9E-E76C-C613-51CB-38C7D026A6EE}"/>
              </a:ext>
            </a:extLst>
          </p:cNvPr>
          <p:cNvSpPr txBox="1"/>
          <p:nvPr/>
        </p:nvSpPr>
        <p:spPr>
          <a:xfrm>
            <a:off x="4893173" y="1952957"/>
            <a:ext cx="2625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Numerical precision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70F25D-5CE4-77CB-1338-38A584B64C03}"/>
              </a:ext>
            </a:extLst>
          </p:cNvPr>
          <p:cNvCxnSpPr/>
          <p:nvPr/>
        </p:nvCxnSpPr>
        <p:spPr>
          <a:xfrm flipH="1">
            <a:off x="1304983" y="2099900"/>
            <a:ext cx="3322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595CBE-41F4-6E7F-146D-79952247B7AE}"/>
              </a:ext>
            </a:extLst>
          </p:cNvPr>
          <p:cNvCxnSpPr/>
          <p:nvPr/>
        </p:nvCxnSpPr>
        <p:spPr>
          <a:xfrm flipH="1">
            <a:off x="1304983" y="3900030"/>
            <a:ext cx="3322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BDEB80B-8B84-3254-483E-2F657532CAFC}"/>
              </a:ext>
            </a:extLst>
          </p:cNvPr>
          <p:cNvSpPr txBox="1"/>
          <p:nvPr/>
        </p:nvSpPr>
        <p:spPr>
          <a:xfrm>
            <a:off x="4997287" y="3715364"/>
            <a:ext cx="193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Centering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FAE6347B-3EE6-2008-503E-88B841A25DD4}"/>
              </a:ext>
            </a:extLst>
          </p:cNvPr>
          <p:cNvSpPr/>
          <p:nvPr/>
        </p:nvSpPr>
        <p:spPr>
          <a:xfrm>
            <a:off x="4718138" y="2579506"/>
            <a:ext cx="144857" cy="8521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D6B0B7-501D-771F-0E2E-7C695B6CA659}"/>
              </a:ext>
            </a:extLst>
          </p:cNvPr>
          <p:cNvSpPr txBox="1"/>
          <p:nvPr/>
        </p:nvSpPr>
        <p:spPr>
          <a:xfrm>
            <a:off x="5071225" y="2814897"/>
            <a:ext cx="2447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Bravais lattice vectors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8B1576-E05A-60C1-710A-D10714149FF3}"/>
              </a:ext>
            </a:extLst>
          </p:cNvPr>
          <p:cNvCxnSpPr/>
          <p:nvPr/>
        </p:nvCxnSpPr>
        <p:spPr>
          <a:xfrm flipH="1">
            <a:off x="1304983" y="4233500"/>
            <a:ext cx="3322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5F9849C-6EDD-102B-9699-33258F2A88CC}"/>
              </a:ext>
            </a:extLst>
          </p:cNvPr>
          <p:cNvSpPr txBox="1"/>
          <p:nvPr/>
        </p:nvSpPr>
        <p:spPr>
          <a:xfrm>
            <a:off x="4997287" y="4077957"/>
            <a:ext cx="241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atoms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6C8ED2D-13A6-3111-F1DA-FAB2D94C3D51}"/>
              </a:ext>
            </a:extLst>
          </p:cNvPr>
          <p:cNvCxnSpPr>
            <a:cxnSpLocks/>
          </p:cNvCxnSpPr>
          <p:nvPr/>
        </p:nvCxnSpPr>
        <p:spPr>
          <a:xfrm flipH="1">
            <a:off x="2459465" y="4576023"/>
            <a:ext cx="21681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C965698-CEA0-93AE-F1E3-D47A29E5426B}"/>
              </a:ext>
            </a:extLst>
          </p:cNvPr>
          <p:cNvSpPr txBox="1"/>
          <p:nvPr/>
        </p:nvSpPr>
        <p:spPr>
          <a:xfrm>
            <a:off x="4997287" y="4391357"/>
            <a:ext cx="241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Atom types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B45129-DFD1-3B67-8849-65E63C1AA7A5}"/>
              </a:ext>
            </a:extLst>
          </p:cNvPr>
          <p:cNvSpPr txBox="1"/>
          <p:nvPr/>
        </p:nvSpPr>
        <p:spPr>
          <a:xfrm>
            <a:off x="5071225" y="5317804"/>
            <a:ext cx="316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Atomic positions and magnetic moments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FA5C68F2-60EF-8E8C-966C-7D66AB2C064D}"/>
              </a:ext>
            </a:extLst>
          </p:cNvPr>
          <p:cNvSpPr/>
          <p:nvPr/>
        </p:nvSpPr>
        <p:spPr>
          <a:xfrm>
            <a:off x="4758878" y="5109371"/>
            <a:ext cx="104117" cy="10592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440D41-A005-B66D-4896-9E7CE015BF93}"/>
              </a:ext>
            </a:extLst>
          </p:cNvPr>
          <p:cNvSpPr txBox="1"/>
          <p:nvPr/>
        </p:nvSpPr>
        <p:spPr>
          <a:xfrm>
            <a:off x="8712750" y="2694247"/>
            <a:ext cx="2924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Magnetic moments given in the basis of normalized Bravais lattice vectors</a:t>
            </a:r>
          </a:p>
        </p:txBody>
      </p:sp>
      <p:grpSp>
        <p:nvGrpSpPr>
          <p:cNvPr id="74" name="Group 73" descr="\documentclass{article}&#10;\usepackage{amsmath}&#10;\usepackage{amsfonts}&#10;\pagestyle{empty}&#10;\begin{document}&#10;&#10;&#10;$ \mathbf{M} = M_a \frac{\mathbf{a}}{||a||}&#10;+ M_b \frac{\mathbf{b}}{||b||} + M_c \frac{\mathbf{b}}{||c||}  $&#10;&#10;\end{document}" title="IguanaTex Vector Display">
            <a:extLst>
              <a:ext uri="{FF2B5EF4-FFF2-40B4-BE49-F238E27FC236}">
                <a16:creationId xmlns:a16="http://schemas.microsoft.com/office/drawing/2014/main" id="{2C5C53F6-1382-093A-7402-C0A75436064B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444579" y="3924685"/>
            <a:ext cx="3460609" cy="360434"/>
            <a:chOff x="11138504" y="6003925"/>
            <a:chExt cx="3460609" cy="360434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4E628FE-4E3F-16CD-67B0-B8EDE093499D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1138504" y="6053773"/>
              <a:ext cx="256775" cy="176692"/>
            </a:xfrm>
            <a:custGeom>
              <a:avLst/>
              <a:gdLst>
                <a:gd name="connsiteX0" fmla="*/ 128591 w 256775"/>
                <a:gd name="connsiteY0" fmla="*/ 142756 h 176692"/>
                <a:gd name="connsiteX1" fmla="*/ 67636 w 256775"/>
                <a:gd name="connsiteY1" fmla="*/ 6502 h 176692"/>
                <a:gd name="connsiteX2" fmla="*/ 56461 w 256775"/>
                <a:gd name="connsiteY2" fmla="*/ 63 h 176692"/>
                <a:gd name="connsiteX3" fmla="*/ 77 w 256775"/>
                <a:gd name="connsiteY3" fmla="*/ 63 h 176692"/>
                <a:gd name="connsiteX4" fmla="*/ 77 w 256775"/>
                <a:gd name="connsiteY4" fmla="*/ 12169 h 176692"/>
                <a:gd name="connsiteX5" fmla="*/ 27507 w 256775"/>
                <a:gd name="connsiteY5" fmla="*/ 12169 h 176692"/>
                <a:gd name="connsiteX6" fmla="*/ 27507 w 256775"/>
                <a:gd name="connsiteY6" fmla="*/ 157180 h 176692"/>
                <a:gd name="connsiteX7" fmla="*/ 20141 w 256775"/>
                <a:gd name="connsiteY7" fmla="*/ 163877 h 176692"/>
                <a:gd name="connsiteX8" fmla="*/ 6426 w 256775"/>
                <a:gd name="connsiteY8" fmla="*/ 164650 h 176692"/>
                <a:gd name="connsiteX9" fmla="*/ 77 w 256775"/>
                <a:gd name="connsiteY9" fmla="*/ 164650 h 176692"/>
                <a:gd name="connsiteX10" fmla="*/ 77 w 256775"/>
                <a:gd name="connsiteY10" fmla="*/ 176756 h 176692"/>
                <a:gd name="connsiteX11" fmla="*/ 34110 w 256775"/>
                <a:gd name="connsiteY11" fmla="*/ 175983 h 176692"/>
                <a:gd name="connsiteX12" fmla="*/ 68398 w 256775"/>
                <a:gd name="connsiteY12" fmla="*/ 176756 h 176692"/>
                <a:gd name="connsiteX13" fmla="*/ 68398 w 256775"/>
                <a:gd name="connsiteY13" fmla="*/ 164650 h 176692"/>
                <a:gd name="connsiteX14" fmla="*/ 62048 w 256775"/>
                <a:gd name="connsiteY14" fmla="*/ 164650 h 176692"/>
                <a:gd name="connsiteX15" fmla="*/ 48587 w 256775"/>
                <a:gd name="connsiteY15" fmla="*/ 163877 h 176692"/>
                <a:gd name="connsiteX16" fmla="*/ 40968 w 256775"/>
                <a:gd name="connsiteY16" fmla="*/ 157180 h 176692"/>
                <a:gd name="connsiteX17" fmla="*/ 40968 w 256775"/>
                <a:gd name="connsiteY17" fmla="*/ 15517 h 176692"/>
                <a:gd name="connsiteX18" fmla="*/ 41222 w 256775"/>
                <a:gd name="connsiteY18" fmla="*/ 15517 h 176692"/>
                <a:gd name="connsiteX19" fmla="*/ 110305 w 256775"/>
                <a:gd name="connsiteY19" fmla="*/ 170316 h 176692"/>
                <a:gd name="connsiteX20" fmla="*/ 118432 w 256775"/>
                <a:gd name="connsiteY20" fmla="*/ 176756 h 176692"/>
                <a:gd name="connsiteX21" fmla="*/ 126559 w 256775"/>
                <a:gd name="connsiteY21" fmla="*/ 170574 h 176692"/>
                <a:gd name="connsiteX22" fmla="*/ 197420 w 256775"/>
                <a:gd name="connsiteY22" fmla="*/ 12169 h 176692"/>
                <a:gd name="connsiteX23" fmla="*/ 197674 w 256775"/>
                <a:gd name="connsiteY23" fmla="*/ 12169 h 176692"/>
                <a:gd name="connsiteX24" fmla="*/ 197674 w 256775"/>
                <a:gd name="connsiteY24" fmla="*/ 164650 h 176692"/>
                <a:gd name="connsiteX25" fmla="*/ 170244 w 256775"/>
                <a:gd name="connsiteY25" fmla="*/ 164650 h 176692"/>
                <a:gd name="connsiteX26" fmla="*/ 170244 w 256775"/>
                <a:gd name="connsiteY26" fmla="*/ 176756 h 176692"/>
                <a:gd name="connsiteX27" fmla="*/ 213421 w 256775"/>
                <a:gd name="connsiteY27" fmla="*/ 175983 h 176692"/>
                <a:gd name="connsiteX28" fmla="*/ 256852 w 256775"/>
                <a:gd name="connsiteY28" fmla="*/ 176756 h 176692"/>
                <a:gd name="connsiteX29" fmla="*/ 256852 w 256775"/>
                <a:gd name="connsiteY29" fmla="*/ 164650 h 176692"/>
                <a:gd name="connsiteX30" fmla="*/ 229422 w 256775"/>
                <a:gd name="connsiteY30" fmla="*/ 164650 h 176692"/>
                <a:gd name="connsiteX31" fmla="*/ 229422 w 256775"/>
                <a:gd name="connsiteY31" fmla="*/ 12169 h 176692"/>
                <a:gd name="connsiteX32" fmla="*/ 256852 w 256775"/>
                <a:gd name="connsiteY32" fmla="*/ 12169 h 176692"/>
                <a:gd name="connsiteX33" fmla="*/ 256852 w 256775"/>
                <a:gd name="connsiteY33" fmla="*/ 63 h 176692"/>
                <a:gd name="connsiteX34" fmla="*/ 200722 w 256775"/>
                <a:gd name="connsiteY34" fmla="*/ 63 h 176692"/>
                <a:gd name="connsiteX35" fmla="*/ 189547 w 256775"/>
                <a:gd name="connsiteY35" fmla="*/ 6502 h 176692"/>
                <a:gd name="connsiteX36" fmla="*/ 128591 w 256775"/>
                <a:gd name="connsiteY36" fmla="*/ 142756 h 17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6775" h="176692">
                  <a:moveTo>
                    <a:pt x="128591" y="142756"/>
                  </a:moveTo>
                  <a:lnTo>
                    <a:pt x="67636" y="6502"/>
                  </a:lnTo>
                  <a:cubicBezTo>
                    <a:pt x="64842" y="63"/>
                    <a:pt x="62048" y="63"/>
                    <a:pt x="56461" y="63"/>
                  </a:cubicBezTo>
                  <a:lnTo>
                    <a:pt x="77" y="63"/>
                  </a:lnTo>
                  <a:lnTo>
                    <a:pt x="77" y="12169"/>
                  </a:lnTo>
                  <a:lnTo>
                    <a:pt x="27507" y="12169"/>
                  </a:lnTo>
                  <a:lnTo>
                    <a:pt x="27507" y="157180"/>
                  </a:lnTo>
                  <a:cubicBezTo>
                    <a:pt x="27507" y="162847"/>
                    <a:pt x="27253" y="163104"/>
                    <a:pt x="20141" y="163877"/>
                  </a:cubicBezTo>
                  <a:cubicBezTo>
                    <a:pt x="14046" y="164650"/>
                    <a:pt x="13538" y="164650"/>
                    <a:pt x="6426" y="164650"/>
                  </a:cubicBezTo>
                  <a:lnTo>
                    <a:pt x="77" y="164650"/>
                  </a:lnTo>
                  <a:lnTo>
                    <a:pt x="77" y="176756"/>
                  </a:lnTo>
                  <a:cubicBezTo>
                    <a:pt x="9728" y="175983"/>
                    <a:pt x="24205" y="175983"/>
                    <a:pt x="34110" y="175983"/>
                  </a:cubicBezTo>
                  <a:cubicBezTo>
                    <a:pt x="44777" y="175983"/>
                    <a:pt x="57984" y="175983"/>
                    <a:pt x="68398" y="176756"/>
                  </a:cubicBezTo>
                  <a:lnTo>
                    <a:pt x="68398" y="164650"/>
                  </a:lnTo>
                  <a:lnTo>
                    <a:pt x="62048" y="164650"/>
                  </a:lnTo>
                  <a:cubicBezTo>
                    <a:pt x="57476" y="164650"/>
                    <a:pt x="53159" y="164392"/>
                    <a:pt x="48587" y="163877"/>
                  </a:cubicBezTo>
                  <a:cubicBezTo>
                    <a:pt x="41222" y="163104"/>
                    <a:pt x="40968" y="162847"/>
                    <a:pt x="40968" y="157180"/>
                  </a:cubicBezTo>
                  <a:lnTo>
                    <a:pt x="40968" y="15517"/>
                  </a:lnTo>
                  <a:lnTo>
                    <a:pt x="41222" y="15517"/>
                  </a:lnTo>
                  <a:lnTo>
                    <a:pt x="110305" y="170316"/>
                  </a:lnTo>
                  <a:cubicBezTo>
                    <a:pt x="112590" y="175468"/>
                    <a:pt x="115638" y="176756"/>
                    <a:pt x="118432" y="176756"/>
                  </a:cubicBezTo>
                  <a:cubicBezTo>
                    <a:pt x="123512" y="176756"/>
                    <a:pt x="125544" y="172892"/>
                    <a:pt x="126559" y="170574"/>
                  </a:cubicBezTo>
                  <a:lnTo>
                    <a:pt x="197420" y="12169"/>
                  </a:lnTo>
                  <a:lnTo>
                    <a:pt x="197674" y="12169"/>
                  </a:lnTo>
                  <a:lnTo>
                    <a:pt x="197674" y="164650"/>
                  </a:lnTo>
                  <a:lnTo>
                    <a:pt x="170244" y="164650"/>
                  </a:lnTo>
                  <a:lnTo>
                    <a:pt x="170244" y="176756"/>
                  </a:lnTo>
                  <a:cubicBezTo>
                    <a:pt x="179388" y="175983"/>
                    <a:pt x="203008" y="175983"/>
                    <a:pt x="213421" y="175983"/>
                  </a:cubicBezTo>
                  <a:cubicBezTo>
                    <a:pt x="223834" y="175983"/>
                    <a:pt x="247709" y="175983"/>
                    <a:pt x="256852" y="176756"/>
                  </a:cubicBezTo>
                  <a:lnTo>
                    <a:pt x="256852" y="164650"/>
                  </a:lnTo>
                  <a:lnTo>
                    <a:pt x="229422" y="164650"/>
                  </a:lnTo>
                  <a:lnTo>
                    <a:pt x="229422" y="12169"/>
                  </a:lnTo>
                  <a:lnTo>
                    <a:pt x="256852" y="12169"/>
                  </a:lnTo>
                  <a:lnTo>
                    <a:pt x="256852" y="63"/>
                  </a:lnTo>
                  <a:lnTo>
                    <a:pt x="200722" y="63"/>
                  </a:lnTo>
                  <a:cubicBezTo>
                    <a:pt x="195134" y="63"/>
                    <a:pt x="192341" y="63"/>
                    <a:pt x="189547" y="6502"/>
                  </a:cubicBezTo>
                  <a:lnTo>
                    <a:pt x="128591" y="142756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3B347BF-B144-EAB9-0987-871DA3CFB914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1490379" y="6135937"/>
              <a:ext cx="168897" cy="60271"/>
            </a:xfrm>
            <a:custGeom>
              <a:avLst/>
              <a:gdLst>
                <a:gd name="connsiteX0" fmla="*/ 160353 w 168897"/>
                <a:gd name="connsiteY0" fmla="*/ 10366 h 60271"/>
                <a:gd name="connsiteX1" fmla="*/ 168988 w 168897"/>
                <a:gd name="connsiteY1" fmla="*/ 5214 h 60271"/>
                <a:gd name="connsiteX2" fmla="*/ 160607 w 168897"/>
                <a:gd name="connsiteY2" fmla="*/ 63 h 60271"/>
                <a:gd name="connsiteX3" fmla="*/ 8472 w 168897"/>
                <a:gd name="connsiteY3" fmla="*/ 63 h 60271"/>
                <a:gd name="connsiteX4" fmla="*/ 90 w 168897"/>
                <a:gd name="connsiteY4" fmla="*/ 5214 h 60271"/>
                <a:gd name="connsiteX5" fmla="*/ 8726 w 168897"/>
                <a:gd name="connsiteY5" fmla="*/ 10366 h 60271"/>
                <a:gd name="connsiteX6" fmla="*/ 160353 w 168897"/>
                <a:gd name="connsiteY6" fmla="*/ 10366 h 60271"/>
                <a:gd name="connsiteX7" fmla="*/ 160607 w 168897"/>
                <a:gd name="connsiteY7" fmla="*/ 60334 h 60271"/>
                <a:gd name="connsiteX8" fmla="*/ 168988 w 168897"/>
                <a:gd name="connsiteY8" fmla="*/ 55183 h 60271"/>
                <a:gd name="connsiteX9" fmla="*/ 160353 w 168897"/>
                <a:gd name="connsiteY9" fmla="*/ 50031 h 60271"/>
                <a:gd name="connsiteX10" fmla="*/ 8726 w 168897"/>
                <a:gd name="connsiteY10" fmla="*/ 50031 h 60271"/>
                <a:gd name="connsiteX11" fmla="*/ 90 w 168897"/>
                <a:gd name="connsiteY11" fmla="*/ 55183 h 60271"/>
                <a:gd name="connsiteX12" fmla="*/ 8472 w 168897"/>
                <a:gd name="connsiteY12" fmla="*/ 60334 h 60271"/>
                <a:gd name="connsiteX13" fmla="*/ 160607 w 168897"/>
                <a:gd name="connsiteY13" fmla="*/ 60334 h 6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897" h="60271">
                  <a:moveTo>
                    <a:pt x="160353" y="10366"/>
                  </a:moveTo>
                  <a:cubicBezTo>
                    <a:pt x="164162" y="10366"/>
                    <a:pt x="168988" y="10366"/>
                    <a:pt x="168988" y="5214"/>
                  </a:cubicBezTo>
                  <a:cubicBezTo>
                    <a:pt x="168988" y="63"/>
                    <a:pt x="164162" y="63"/>
                    <a:pt x="160607" y="63"/>
                  </a:cubicBezTo>
                  <a:lnTo>
                    <a:pt x="8472" y="63"/>
                  </a:lnTo>
                  <a:cubicBezTo>
                    <a:pt x="4916" y="63"/>
                    <a:pt x="90" y="63"/>
                    <a:pt x="90" y="5214"/>
                  </a:cubicBezTo>
                  <a:cubicBezTo>
                    <a:pt x="90" y="10366"/>
                    <a:pt x="4916" y="10366"/>
                    <a:pt x="8726" y="10366"/>
                  </a:cubicBezTo>
                  <a:lnTo>
                    <a:pt x="160353" y="10366"/>
                  </a:lnTo>
                  <a:close/>
                  <a:moveTo>
                    <a:pt x="160607" y="60334"/>
                  </a:moveTo>
                  <a:cubicBezTo>
                    <a:pt x="164162" y="60334"/>
                    <a:pt x="168988" y="60334"/>
                    <a:pt x="168988" y="55183"/>
                  </a:cubicBezTo>
                  <a:cubicBezTo>
                    <a:pt x="168988" y="50031"/>
                    <a:pt x="164162" y="50031"/>
                    <a:pt x="160353" y="50031"/>
                  </a:cubicBezTo>
                  <a:lnTo>
                    <a:pt x="8726" y="50031"/>
                  </a:lnTo>
                  <a:cubicBezTo>
                    <a:pt x="4916" y="50031"/>
                    <a:pt x="90" y="50031"/>
                    <a:pt x="90" y="55183"/>
                  </a:cubicBezTo>
                  <a:cubicBezTo>
                    <a:pt x="90" y="60334"/>
                    <a:pt x="4916" y="60334"/>
                    <a:pt x="8472" y="60334"/>
                  </a:cubicBezTo>
                  <a:lnTo>
                    <a:pt x="160607" y="60334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CB95485-1269-D05C-046A-709DD8C330DE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1754913" y="6054545"/>
              <a:ext cx="254489" cy="175920"/>
            </a:xfrm>
            <a:custGeom>
              <a:avLst/>
              <a:gdLst>
                <a:gd name="connsiteX0" fmla="*/ 224620 w 254489"/>
                <a:gd name="connsiteY0" fmla="*/ 19896 h 175920"/>
                <a:gd name="connsiteX1" fmla="*/ 246463 w 254489"/>
                <a:gd name="connsiteY1" fmla="*/ 8047 h 175920"/>
                <a:gd name="connsiteX2" fmla="*/ 254590 w 254489"/>
                <a:gd name="connsiteY2" fmla="*/ 2896 h 175920"/>
                <a:gd name="connsiteX3" fmla="*/ 247733 w 254489"/>
                <a:gd name="connsiteY3" fmla="*/ 63 h 175920"/>
                <a:gd name="connsiteX4" fmla="*/ 214207 w 254489"/>
                <a:gd name="connsiteY4" fmla="*/ 63 h 175920"/>
                <a:gd name="connsiteX5" fmla="*/ 204302 w 254489"/>
                <a:gd name="connsiteY5" fmla="*/ 4957 h 175920"/>
                <a:gd name="connsiteX6" fmla="*/ 111599 w 254489"/>
                <a:gd name="connsiteY6" fmla="*/ 151771 h 175920"/>
                <a:gd name="connsiteX7" fmla="*/ 91788 w 254489"/>
                <a:gd name="connsiteY7" fmla="*/ 5987 h 175920"/>
                <a:gd name="connsiteX8" fmla="*/ 83915 w 254489"/>
                <a:gd name="connsiteY8" fmla="*/ 63 h 175920"/>
                <a:gd name="connsiteX9" fmla="*/ 49119 w 254489"/>
                <a:gd name="connsiteY9" fmla="*/ 63 h 175920"/>
                <a:gd name="connsiteX10" fmla="*/ 41500 w 254489"/>
                <a:gd name="connsiteY10" fmla="*/ 4957 h 175920"/>
                <a:gd name="connsiteX11" fmla="*/ 48865 w 254489"/>
                <a:gd name="connsiteY11" fmla="*/ 8047 h 175920"/>
                <a:gd name="connsiteX12" fmla="*/ 59786 w 254489"/>
                <a:gd name="connsiteY12" fmla="*/ 8563 h 175920"/>
                <a:gd name="connsiteX13" fmla="*/ 65374 w 254489"/>
                <a:gd name="connsiteY13" fmla="*/ 12684 h 175920"/>
                <a:gd name="connsiteX14" fmla="*/ 64358 w 254489"/>
                <a:gd name="connsiteY14" fmla="*/ 17577 h 175920"/>
                <a:gd name="connsiteX15" fmla="*/ 32103 w 254489"/>
                <a:gd name="connsiteY15" fmla="*/ 148681 h 175920"/>
                <a:gd name="connsiteX16" fmla="*/ 4673 w 254489"/>
                <a:gd name="connsiteY16" fmla="*/ 167998 h 175920"/>
                <a:gd name="connsiteX17" fmla="*/ 101 w 254489"/>
                <a:gd name="connsiteY17" fmla="*/ 172892 h 175920"/>
                <a:gd name="connsiteX18" fmla="*/ 3657 w 254489"/>
                <a:gd name="connsiteY18" fmla="*/ 175983 h 175920"/>
                <a:gd name="connsiteX19" fmla="*/ 29055 w 254489"/>
                <a:gd name="connsiteY19" fmla="*/ 175210 h 175920"/>
                <a:gd name="connsiteX20" fmla="*/ 55215 w 254489"/>
                <a:gd name="connsiteY20" fmla="*/ 175983 h 175920"/>
                <a:gd name="connsiteX21" fmla="*/ 59786 w 254489"/>
                <a:gd name="connsiteY21" fmla="*/ 170832 h 175920"/>
                <a:gd name="connsiteX22" fmla="*/ 55215 w 254489"/>
                <a:gd name="connsiteY22" fmla="*/ 167998 h 175920"/>
                <a:gd name="connsiteX23" fmla="*/ 37944 w 254489"/>
                <a:gd name="connsiteY23" fmla="*/ 156665 h 175920"/>
                <a:gd name="connsiteX24" fmla="*/ 38960 w 254489"/>
                <a:gd name="connsiteY24" fmla="*/ 150741 h 175920"/>
                <a:gd name="connsiteX25" fmla="*/ 73501 w 254489"/>
                <a:gd name="connsiteY25" fmla="*/ 10366 h 175920"/>
                <a:gd name="connsiteX26" fmla="*/ 73755 w 254489"/>
                <a:gd name="connsiteY26" fmla="*/ 10366 h 175920"/>
                <a:gd name="connsiteX27" fmla="*/ 95598 w 254489"/>
                <a:gd name="connsiteY27" fmla="*/ 170059 h 175920"/>
                <a:gd name="connsiteX28" fmla="*/ 99408 w 254489"/>
                <a:gd name="connsiteY28" fmla="*/ 175983 h 175920"/>
                <a:gd name="connsiteX29" fmla="*/ 104995 w 254489"/>
                <a:gd name="connsiteY29" fmla="*/ 171347 h 175920"/>
                <a:gd name="connsiteX30" fmla="*/ 207604 w 254489"/>
                <a:gd name="connsiteY30" fmla="*/ 8305 h 175920"/>
                <a:gd name="connsiteX31" fmla="*/ 207858 w 254489"/>
                <a:gd name="connsiteY31" fmla="*/ 8305 h 175920"/>
                <a:gd name="connsiteX32" fmla="*/ 171538 w 254489"/>
                <a:gd name="connsiteY32" fmla="*/ 155893 h 175920"/>
                <a:gd name="connsiteX33" fmla="*/ 148426 w 254489"/>
                <a:gd name="connsiteY33" fmla="*/ 167998 h 175920"/>
                <a:gd name="connsiteX34" fmla="*/ 141315 w 254489"/>
                <a:gd name="connsiteY34" fmla="*/ 172892 h 175920"/>
                <a:gd name="connsiteX35" fmla="*/ 145124 w 254489"/>
                <a:gd name="connsiteY35" fmla="*/ 175983 h 175920"/>
                <a:gd name="connsiteX36" fmla="*/ 176618 w 254489"/>
                <a:gd name="connsiteY36" fmla="*/ 175210 h 175920"/>
                <a:gd name="connsiteX37" fmla="*/ 208366 w 254489"/>
                <a:gd name="connsiteY37" fmla="*/ 175983 h 175920"/>
                <a:gd name="connsiteX38" fmla="*/ 213191 w 254489"/>
                <a:gd name="connsiteY38" fmla="*/ 170832 h 175920"/>
                <a:gd name="connsiteX39" fmla="*/ 206080 w 254489"/>
                <a:gd name="connsiteY39" fmla="*/ 167998 h 175920"/>
                <a:gd name="connsiteX40" fmla="*/ 189571 w 254489"/>
                <a:gd name="connsiteY40" fmla="*/ 163362 h 175920"/>
                <a:gd name="connsiteX41" fmla="*/ 190841 w 254489"/>
                <a:gd name="connsiteY41" fmla="*/ 157180 h 175920"/>
                <a:gd name="connsiteX42" fmla="*/ 224620 w 254489"/>
                <a:gd name="connsiteY42" fmla="*/ 19896 h 17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89" h="175920">
                  <a:moveTo>
                    <a:pt x="224620" y="19896"/>
                  </a:moveTo>
                  <a:cubicBezTo>
                    <a:pt x="226906" y="10623"/>
                    <a:pt x="227414" y="8047"/>
                    <a:pt x="246463" y="8047"/>
                  </a:cubicBezTo>
                  <a:cubicBezTo>
                    <a:pt x="252304" y="8047"/>
                    <a:pt x="254590" y="8047"/>
                    <a:pt x="254590" y="2896"/>
                  </a:cubicBezTo>
                  <a:cubicBezTo>
                    <a:pt x="254590" y="63"/>
                    <a:pt x="252050" y="63"/>
                    <a:pt x="247733" y="63"/>
                  </a:cubicBezTo>
                  <a:lnTo>
                    <a:pt x="214207" y="63"/>
                  </a:lnTo>
                  <a:cubicBezTo>
                    <a:pt x="207604" y="63"/>
                    <a:pt x="207350" y="63"/>
                    <a:pt x="204302" y="4957"/>
                  </a:cubicBezTo>
                  <a:lnTo>
                    <a:pt x="111599" y="151771"/>
                  </a:lnTo>
                  <a:lnTo>
                    <a:pt x="91788" y="5987"/>
                  </a:lnTo>
                  <a:cubicBezTo>
                    <a:pt x="91026" y="63"/>
                    <a:pt x="90518" y="63"/>
                    <a:pt x="83915" y="63"/>
                  </a:cubicBezTo>
                  <a:lnTo>
                    <a:pt x="49119" y="63"/>
                  </a:lnTo>
                  <a:cubicBezTo>
                    <a:pt x="44294" y="63"/>
                    <a:pt x="41500" y="63"/>
                    <a:pt x="41500" y="4957"/>
                  </a:cubicBezTo>
                  <a:cubicBezTo>
                    <a:pt x="41500" y="8047"/>
                    <a:pt x="43786" y="8047"/>
                    <a:pt x="48865" y="8047"/>
                  </a:cubicBezTo>
                  <a:cubicBezTo>
                    <a:pt x="52167" y="8047"/>
                    <a:pt x="56739" y="8305"/>
                    <a:pt x="59786" y="8563"/>
                  </a:cubicBezTo>
                  <a:cubicBezTo>
                    <a:pt x="63850" y="9078"/>
                    <a:pt x="65374" y="9850"/>
                    <a:pt x="65374" y="12684"/>
                  </a:cubicBezTo>
                  <a:cubicBezTo>
                    <a:pt x="65374" y="13714"/>
                    <a:pt x="65120" y="14487"/>
                    <a:pt x="64358" y="17577"/>
                  </a:cubicBezTo>
                  <a:lnTo>
                    <a:pt x="32103" y="148681"/>
                  </a:lnTo>
                  <a:cubicBezTo>
                    <a:pt x="29563" y="158983"/>
                    <a:pt x="25245" y="167226"/>
                    <a:pt x="4673" y="167998"/>
                  </a:cubicBezTo>
                  <a:cubicBezTo>
                    <a:pt x="3403" y="167998"/>
                    <a:pt x="101" y="168256"/>
                    <a:pt x="101" y="172892"/>
                  </a:cubicBezTo>
                  <a:cubicBezTo>
                    <a:pt x="101" y="175210"/>
                    <a:pt x="1625" y="175983"/>
                    <a:pt x="3657" y="175983"/>
                  </a:cubicBezTo>
                  <a:cubicBezTo>
                    <a:pt x="11784" y="175983"/>
                    <a:pt x="20673" y="175210"/>
                    <a:pt x="29055" y="175210"/>
                  </a:cubicBezTo>
                  <a:cubicBezTo>
                    <a:pt x="37690" y="175210"/>
                    <a:pt x="46833" y="175983"/>
                    <a:pt x="55215" y="175983"/>
                  </a:cubicBezTo>
                  <a:cubicBezTo>
                    <a:pt x="56485" y="175983"/>
                    <a:pt x="59786" y="175983"/>
                    <a:pt x="59786" y="170832"/>
                  </a:cubicBezTo>
                  <a:cubicBezTo>
                    <a:pt x="59786" y="167998"/>
                    <a:pt x="56993" y="167998"/>
                    <a:pt x="55215" y="167998"/>
                  </a:cubicBezTo>
                  <a:cubicBezTo>
                    <a:pt x="40738" y="167741"/>
                    <a:pt x="37944" y="162589"/>
                    <a:pt x="37944" y="156665"/>
                  </a:cubicBezTo>
                  <a:cubicBezTo>
                    <a:pt x="37944" y="154862"/>
                    <a:pt x="38198" y="153574"/>
                    <a:pt x="38960" y="150741"/>
                  </a:cubicBezTo>
                  <a:lnTo>
                    <a:pt x="73501" y="10366"/>
                  </a:lnTo>
                  <a:lnTo>
                    <a:pt x="73755" y="10366"/>
                  </a:lnTo>
                  <a:lnTo>
                    <a:pt x="95598" y="170059"/>
                  </a:lnTo>
                  <a:cubicBezTo>
                    <a:pt x="96106" y="173150"/>
                    <a:pt x="96360" y="175983"/>
                    <a:pt x="99408" y="175983"/>
                  </a:cubicBezTo>
                  <a:cubicBezTo>
                    <a:pt x="102201" y="175983"/>
                    <a:pt x="103725" y="173150"/>
                    <a:pt x="104995" y="171347"/>
                  </a:cubicBezTo>
                  <a:lnTo>
                    <a:pt x="207604" y="8305"/>
                  </a:lnTo>
                  <a:lnTo>
                    <a:pt x="207858" y="8305"/>
                  </a:lnTo>
                  <a:lnTo>
                    <a:pt x="171538" y="155893"/>
                  </a:lnTo>
                  <a:cubicBezTo>
                    <a:pt x="168999" y="165938"/>
                    <a:pt x="168491" y="167998"/>
                    <a:pt x="148426" y="167998"/>
                  </a:cubicBezTo>
                  <a:cubicBezTo>
                    <a:pt x="144108" y="167998"/>
                    <a:pt x="141315" y="167998"/>
                    <a:pt x="141315" y="172892"/>
                  </a:cubicBezTo>
                  <a:cubicBezTo>
                    <a:pt x="141315" y="175983"/>
                    <a:pt x="144362" y="175983"/>
                    <a:pt x="145124" y="175983"/>
                  </a:cubicBezTo>
                  <a:cubicBezTo>
                    <a:pt x="152236" y="175983"/>
                    <a:pt x="169506" y="175210"/>
                    <a:pt x="176618" y="175210"/>
                  </a:cubicBezTo>
                  <a:cubicBezTo>
                    <a:pt x="187031" y="175210"/>
                    <a:pt x="197952" y="175983"/>
                    <a:pt x="208366" y="175983"/>
                  </a:cubicBezTo>
                  <a:cubicBezTo>
                    <a:pt x="209890" y="175983"/>
                    <a:pt x="213191" y="175983"/>
                    <a:pt x="213191" y="170832"/>
                  </a:cubicBezTo>
                  <a:cubicBezTo>
                    <a:pt x="213191" y="167998"/>
                    <a:pt x="210905" y="167998"/>
                    <a:pt x="206080" y="167998"/>
                  </a:cubicBezTo>
                  <a:cubicBezTo>
                    <a:pt x="196682" y="167998"/>
                    <a:pt x="189571" y="167998"/>
                    <a:pt x="189571" y="163362"/>
                  </a:cubicBezTo>
                  <a:cubicBezTo>
                    <a:pt x="189571" y="162332"/>
                    <a:pt x="189571" y="161817"/>
                    <a:pt x="190841" y="157180"/>
                  </a:cubicBezTo>
                  <a:lnTo>
                    <a:pt x="224620" y="19896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7193299-D513-BCDF-60F9-EE492212234A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2001489" y="6189589"/>
              <a:ext cx="90671" cy="81314"/>
            </a:xfrm>
            <a:custGeom>
              <a:avLst/>
              <a:gdLst>
                <a:gd name="connsiteX0" fmla="*/ 64292 w 90671"/>
                <a:gd name="connsiteY0" fmla="*/ 10702 h 81314"/>
                <a:gd name="connsiteX1" fmla="*/ 45980 w 90671"/>
                <a:gd name="connsiteY1" fmla="*/ 64 h 81314"/>
                <a:gd name="connsiteX2" fmla="*/ 111 w 90671"/>
                <a:gd name="connsiteY2" fmla="*/ 51449 h 81314"/>
                <a:gd name="connsiteX3" fmla="*/ 26956 w 90671"/>
                <a:gd name="connsiteY3" fmla="*/ 81379 h 81314"/>
                <a:gd name="connsiteX4" fmla="*/ 52202 w 90671"/>
                <a:gd name="connsiteY4" fmla="*/ 68758 h 81314"/>
                <a:gd name="connsiteX5" fmla="*/ 70514 w 90671"/>
                <a:gd name="connsiteY5" fmla="*/ 81379 h 81314"/>
                <a:gd name="connsiteX6" fmla="*/ 84559 w 90671"/>
                <a:gd name="connsiteY6" fmla="*/ 71823 h 81314"/>
                <a:gd name="connsiteX7" fmla="*/ 90782 w 90671"/>
                <a:gd name="connsiteY7" fmla="*/ 53793 h 81314"/>
                <a:gd name="connsiteX8" fmla="*/ 87937 w 90671"/>
                <a:gd name="connsiteY8" fmla="*/ 51449 h 81314"/>
                <a:gd name="connsiteX9" fmla="*/ 84026 w 90671"/>
                <a:gd name="connsiteY9" fmla="*/ 57039 h 81314"/>
                <a:gd name="connsiteX10" fmla="*/ 71048 w 90671"/>
                <a:gd name="connsiteY10" fmla="*/ 76331 h 81314"/>
                <a:gd name="connsiteX11" fmla="*/ 65181 w 90671"/>
                <a:gd name="connsiteY11" fmla="*/ 67496 h 81314"/>
                <a:gd name="connsiteX12" fmla="*/ 67847 w 90671"/>
                <a:gd name="connsiteY12" fmla="*/ 53252 h 81314"/>
                <a:gd name="connsiteX13" fmla="*/ 71759 w 90671"/>
                <a:gd name="connsiteY13" fmla="*/ 37026 h 81314"/>
                <a:gd name="connsiteX14" fmla="*/ 75314 w 90671"/>
                <a:gd name="connsiteY14" fmla="*/ 23323 h 81314"/>
                <a:gd name="connsiteX15" fmla="*/ 78515 w 90671"/>
                <a:gd name="connsiteY15" fmla="*/ 9259 h 81314"/>
                <a:gd name="connsiteX16" fmla="*/ 72470 w 90671"/>
                <a:gd name="connsiteY16" fmla="*/ 3490 h 81314"/>
                <a:gd name="connsiteX17" fmla="*/ 64292 w 90671"/>
                <a:gd name="connsiteY17" fmla="*/ 10702 h 81314"/>
                <a:gd name="connsiteX18" fmla="*/ 52913 w 90671"/>
                <a:gd name="connsiteY18" fmla="*/ 57039 h 81314"/>
                <a:gd name="connsiteX19" fmla="*/ 43846 w 90671"/>
                <a:gd name="connsiteY19" fmla="*/ 69119 h 81314"/>
                <a:gd name="connsiteX20" fmla="*/ 27490 w 90671"/>
                <a:gd name="connsiteY20" fmla="*/ 76331 h 81314"/>
                <a:gd name="connsiteX21" fmla="*/ 14511 w 90671"/>
                <a:gd name="connsiteY21" fmla="*/ 58842 h 81314"/>
                <a:gd name="connsiteX22" fmla="*/ 23756 w 90671"/>
                <a:gd name="connsiteY22" fmla="*/ 22241 h 81314"/>
                <a:gd name="connsiteX23" fmla="*/ 45980 w 90671"/>
                <a:gd name="connsiteY23" fmla="*/ 5113 h 81314"/>
                <a:gd name="connsiteX24" fmla="*/ 61803 w 90671"/>
                <a:gd name="connsiteY24" fmla="*/ 20799 h 81314"/>
                <a:gd name="connsiteX25" fmla="*/ 61269 w 90671"/>
                <a:gd name="connsiteY25" fmla="*/ 23323 h 81314"/>
                <a:gd name="connsiteX26" fmla="*/ 52913 w 90671"/>
                <a:gd name="connsiteY26" fmla="*/ 57039 h 8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671" h="81314">
                  <a:moveTo>
                    <a:pt x="64292" y="10702"/>
                  </a:moveTo>
                  <a:cubicBezTo>
                    <a:pt x="60558" y="4752"/>
                    <a:pt x="54513" y="64"/>
                    <a:pt x="45980" y="64"/>
                  </a:cubicBezTo>
                  <a:cubicBezTo>
                    <a:pt x="23223" y="64"/>
                    <a:pt x="111" y="25486"/>
                    <a:pt x="111" y="51449"/>
                  </a:cubicBezTo>
                  <a:cubicBezTo>
                    <a:pt x="111" y="68938"/>
                    <a:pt x="11667" y="81379"/>
                    <a:pt x="26956" y="81379"/>
                  </a:cubicBezTo>
                  <a:cubicBezTo>
                    <a:pt x="36557" y="81379"/>
                    <a:pt x="45091" y="75790"/>
                    <a:pt x="52202" y="68758"/>
                  </a:cubicBezTo>
                  <a:cubicBezTo>
                    <a:pt x="55580" y="79576"/>
                    <a:pt x="65892" y="81379"/>
                    <a:pt x="70514" y="81379"/>
                  </a:cubicBezTo>
                  <a:cubicBezTo>
                    <a:pt x="76915" y="81379"/>
                    <a:pt x="81359" y="77412"/>
                    <a:pt x="84559" y="71823"/>
                  </a:cubicBezTo>
                  <a:cubicBezTo>
                    <a:pt x="88471" y="64792"/>
                    <a:pt x="90782" y="54515"/>
                    <a:pt x="90782" y="53793"/>
                  </a:cubicBezTo>
                  <a:cubicBezTo>
                    <a:pt x="90782" y="51449"/>
                    <a:pt x="88471" y="51449"/>
                    <a:pt x="87937" y="51449"/>
                  </a:cubicBezTo>
                  <a:cubicBezTo>
                    <a:pt x="85448" y="51449"/>
                    <a:pt x="85270" y="52171"/>
                    <a:pt x="84026" y="57039"/>
                  </a:cubicBezTo>
                  <a:cubicBezTo>
                    <a:pt x="81893" y="65693"/>
                    <a:pt x="78515" y="76331"/>
                    <a:pt x="71048" y="76331"/>
                  </a:cubicBezTo>
                  <a:cubicBezTo>
                    <a:pt x="66425" y="76331"/>
                    <a:pt x="65181" y="72364"/>
                    <a:pt x="65181" y="67496"/>
                  </a:cubicBezTo>
                  <a:cubicBezTo>
                    <a:pt x="65181" y="64431"/>
                    <a:pt x="66603" y="57940"/>
                    <a:pt x="67847" y="53252"/>
                  </a:cubicBezTo>
                  <a:cubicBezTo>
                    <a:pt x="69092" y="48384"/>
                    <a:pt x="70870" y="40992"/>
                    <a:pt x="71759" y="37026"/>
                  </a:cubicBezTo>
                  <a:lnTo>
                    <a:pt x="75314" y="23323"/>
                  </a:lnTo>
                  <a:cubicBezTo>
                    <a:pt x="76381" y="18635"/>
                    <a:pt x="78515" y="10161"/>
                    <a:pt x="78515" y="9259"/>
                  </a:cubicBezTo>
                  <a:cubicBezTo>
                    <a:pt x="78515" y="5293"/>
                    <a:pt x="75314" y="3490"/>
                    <a:pt x="72470" y="3490"/>
                  </a:cubicBezTo>
                  <a:cubicBezTo>
                    <a:pt x="69447" y="3490"/>
                    <a:pt x="65358" y="5654"/>
                    <a:pt x="64292" y="10702"/>
                  </a:cubicBezTo>
                  <a:close/>
                  <a:moveTo>
                    <a:pt x="52913" y="57039"/>
                  </a:moveTo>
                  <a:cubicBezTo>
                    <a:pt x="51669" y="62087"/>
                    <a:pt x="47757" y="65693"/>
                    <a:pt x="43846" y="69119"/>
                  </a:cubicBezTo>
                  <a:cubicBezTo>
                    <a:pt x="42246" y="70561"/>
                    <a:pt x="35135" y="76331"/>
                    <a:pt x="27490" y="76331"/>
                  </a:cubicBezTo>
                  <a:cubicBezTo>
                    <a:pt x="20912" y="76331"/>
                    <a:pt x="14511" y="71643"/>
                    <a:pt x="14511" y="58842"/>
                  </a:cubicBezTo>
                  <a:cubicBezTo>
                    <a:pt x="14511" y="49286"/>
                    <a:pt x="19667" y="29453"/>
                    <a:pt x="23756" y="22241"/>
                  </a:cubicBezTo>
                  <a:cubicBezTo>
                    <a:pt x="31934" y="7817"/>
                    <a:pt x="41002" y="5113"/>
                    <a:pt x="45980" y="5113"/>
                  </a:cubicBezTo>
                  <a:cubicBezTo>
                    <a:pt x="58425" y="5113"/>
                    <a:pt x="61803" y="18815"/>
                    <a:pt x="61803" y="20799"/>
                  </a:cubicBezTo>
                  <a:cubicBezTo>
                    <a:pt x="61803" y="21520"/>
                    <a:pt x="61447" y="22782"/>
                    <a:pt x="61269" y="23323"/>
                  </a:cubicBezTo>
                  <a:lnTo>
                    <a:pt x="52913" y="57039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D852C5A-6D02-00A0-FB3B-B703A32C2983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2271048" y="6047377"/>
              <a:ext cx="103649" cy="82757"/>
            </a:xfrm>
            <a:custGeom>
              <a:avLst/>
              <a:gdLst>
                <a:gd name="connsiteX0" fmla="*/ 86704 w 103649"/>
                <a:gd name="connsiteY0" fmla="*/ 28546 h 82757"/>
                <a:gd name="connsiteX1" fmla="*/ 42968 w 103649"/>
                <a:gd name="connsiteY1" fmla="*/ 59 h 82757"/>
                <a:gd name="connsiteX2" fmla="*/ 7766 w 103649"/>
                <a:gd name="connsiteY2" fmla="*/ 17908 h 82757"/>
                <a:gd name="connsiteX3" fmla="*/ 20033 w 103649"/>
                <a:gd name="connsiteY3" fmla="*/ 30529 h 82757"/>
                <a:gd name="connsiteX4" fmla="*/ 32478 w 103649"/>
                <a:gd name="connsiteY4" fmla="*/ 18089 h 82757"/>
                <a:gd name="connsiteX5" fmla="*/ 30345 w 103649"/>
                <a:gd name="connsiteY5" fmla="*/ 10877 h 82757"/>
                <a:gd name="connsiteX6" fmla="*/ 29812 w 103649"/>
                <a:gd name="connsiteY6" fmla="*/ 9615 h 82757"/>
                <a:gd name="connsiteX7" fmla="*/ 42435 w 103649"/>
                <a:gd name="connsiteY7" fmla="*/ 8353 h 82757"/>
                <a:gd name="connsiteX8" fmla="*/ 64125 w 103649"/>
                <a:gd name="connsiteY8" fmla="*/ 28726 h 82757"/>
                <a:gd name="connsiteX9" fmla="*/ 64125 w 103649"/>
                <a:gd name="connsiteY9" fmla="*/ 33594 h 82757"/>
                <a:gd name="connsiteX10" fmla="*/ 121 w 103649"/>
                <a:gd name="connsiteY10" fmla="*/ 61000 h 82757"/>
                <a:gd name="connsiteX11" fmla="*/ 37457 w 103649"/>
                <a:gd name="connsiteY11" fmla="*/ 82816 h 82757"/>
                <a:gd name="connsiteX12" fmla="*/ 67680 w 103649"/>
                <a:gd name="connsiteY12" fmla="*/ 69474 h 82757"/>
                <a:gd name="connsiteX13" fmla="*/ 87059 w 103649"/>
                <a:gd name="connsiteY13" fmla="*/ 81734 h 82757"/>
                <a:gd name="connsiteX14" fmla="*/ 97549 w 103649"/>
                <a:gd name="connsiteY14" fmla="*/ 81734 h 82757"/>
                <a:gd name="connsiteX15" fmla="*/ 103771 w 103649"/>
                <a:gd name="connsiteY15" fmla="*/ 76686 h 82757"/>
                <a:gd name="connsiteX16" fmla="*/ 97371 w 103649"/>
                <a:gd name="connsiteY16" fmla="*/ 71638 h 82757"/>
                <a:gd name="connsiteX17" fmla="*/ 86704 w 103649"/>
                <a:gd name="connsiteY17" fmla="*/ 66048 h 82757"/>
                <a:gd name="connsiteX18" fmla="*/ 86704 w 103649"/>
                <a:gd name="connsiteY18" fmla="*/ 28546 h 82757"/>
                <a:gd name="connsiteX19" fmla="*/ 64125 w 103649"/>
                <a:gd name="connsiteY19" fmla="*/ 57033 h 82757"/>
                <a:gd name="connsiteX20" fmla="*/ 57191 w 103649"/>
                <a:gd name="connsiteY20" fmla="*/ 70375 h 82757"/>
                <a:gd name="connsiteX21" fmla="*/ 41012 w 103649"/>
                <a:gd name="connsiteY21" fmla="*/ 74522 h 82757"/>
                <a:gd name="connsiteX22" fmla="*/ 22522 w 103649"/>
                <a:gd name="connsiteY22" fmla="*/ 60820 h 82757"/>
                <a:gd name="connsiteX23" fmla="*/ 64125 w 103649"/>
                <a:gd name="connsiteY23" fmla="*/ 40626 h 82757"/>
                <a:gd name="connsiteX24" fmla="*/ 64125 w 103649"/>
                <a:gd name="connsiteY24" fmla="*/ 57033 h 8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3649" h="82757">
                  <a:moveTo>
                    <a:pt x="86704" y="28546"/>
                  </a:moveTo>
                  <a:cubicBezTo>
                    <a:pt x="86704" y="13762"/>
                    <a:pt x="74970" y="59"/>
                    <a:pt x="42968" y="59"/>
                  </a:cubicBezTo>
                  <a:cubicBezTo>
                    <a:pt x="32656" y="59"/>
                    <a:pt x="7766" y="59"/>
                    <a:pt x="7766" y="17908"/>
                  </a:cubicBezTo>
                  <a:cubicBezTo>
                    <a:pt x="7766" y="25842"/>
                    <a:pt x="13455" y="30529"/>
                    <a:pt x="20033" y="30529"/>
                  </a:cubicBezTo>
                  <a:cubicBezTo>
                    <a:pt x="27856" y="30529"/>
                    <a:pt x="32478" y="24940"/>
                    <a:pt x="32478" y="18089"/>
                  </a:cubicBezTo>
                  <a:cubicBezTo>
                    <a:pt x="32478" y="14122"/>
                    <a:pt x="30878" y="11418"/>
                    <a:pt x="30345" y="10877"/>
                  </a:cubicBezTo>
                  <a:cubicBezTo>
                    <a:pt x="29989" y="10336"/>
                    <a:pt x="29812" y="9975"/>
                    <a:pt x="29812" y="9615"/>
                  </a:cubicBezTo>
                  <a:cubicBezTo>
                    <a:pt x="29812" y="8713"/>
                    <a:pt x="41190" y="8353"/>
                    <a:pt x="42435" y="8353"/>
                  </a:cubicBezTo>
                  <a:cubicBezTo>
                    <a:pt x="54880" y="8353"/>
                    <a:pt x="64125" y="13401"/>
                    <a:pt x="64125" y="28726"/>
                  </a:cubicBezTo>
                  <a:lnTo>
                    <a:pt x="64125" y="33594"/>
                  </a:lnTo>
                  <a:cubicBezTo>
                    <a:pt x="55413" y="33594"/>
                    <a:pt x="121" y="34316"/>
                    <a:pt x="121" y="61000"/>
                  </a:cubicBezTo>
                  <a:cubicBezTo>
                    <a:pt x="121" y="77768"/>
                    <a:pt x="19678" y="82816"/>
                    <a:pt x="37457" y="82816"/>
                  </a:cubicBezTo>
                  <a:cubicBezTo>
                    <a:pt x="56302" y="82816"/>
                    <a:pt x="64658" y="74162"/>
                    <a:pt x="67680" y="69474"/>
                  </a:cubicBezTo>
                  <a:cubicBezTo>
                    <a:pt x="67680" y="77227"/>
                    <a:pt x="72481" y="81734"/>
                    <a:pt x="87059" y="81734"/>
                  </a:cubicBezTo>
                  <a:lnTo>
                    <a:pt x="97549" y="81734"/>
                  </a:lnTo>
                  <a:cubicBezTo>
                    <a:pt x="100926" y="81734"/>
                    <a:pt x="103771" y="81734"/>
                    <a:pt x="103771" y="76686"/>
                  </a:cubicBezTo>
                  <a:cubicBezTo>
                    <a:pt x="103771" y="71637"/>
                    <a:pt x="101104" y="71638"/>
                    <a:pt x="97371" y="71638"/>
                  </a:cubicBezTo>
                  <a:cubicBezTo>
                    <a:pt x="86704" y="71638"/>
                    <a:pt x="86704" y="70195"/>
                    <a:pt x="86704" y="66048"/>
                  </a:cubicBezTo>
                  <a:lnTo>
                    <a:pt x="86704" y="28546"/>
                  </a:lnTo>
                  <a:close/>
                  <a:moveTo>
                    <a:pt x="64125" y="57033"/>
                  </a:moveTo>
                  <a:cubicBezTo>
                    <a:pt x="64125" y="60820"/>
                    <a:pt x="64125" y="66048"/>
                    <a:pt x="57191" y="70375"/>
                  </a:cubicBezTo>
                  <a:cubicBezTo>
                    <a:pt x="50435" y="74522"/>
                    <a:pt x="42079" y="74522"/>
                    <a:pt x="41012" y="74522"/>
                  </a:cubicBezTo>
                  <a:cubicBezTo>
                    <a:pt x="31056" y="74522"/>
                    <a:pt x="22522" y="68933"/>
                    <a:pt x="22522" y="60820"/>
                  </a:cubicBezTo>
                  <a:cubicBezTo>
                    <a:pt x="22522" y="46035"/>
                    <a:pt x="46346" y="41167"/>
                    <a:pt x="64125" y="40626"/>
                  </a:cubicBezTo>
                  <a:lnTo>
                    <a:pt x="64125" y="57033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5D56EBD-660A-5EA9-282E-C9C879045E3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2143989" y="6160922"/>
              <a:ext cx="351450" cy="10302"/>
            </a:xfrm>
            <a:custGeom>
              <a:avLst/>
              <a:gdLst>
                <a:gd name="connsiteX0" fmla="*/ 0 w 351450"/>
                <a:gd name="connsiteY0" fmla="*/ 0 h 10302"/>
                <a:gd name="connsiteX1" fmla="*/ 351451 w 351450"/>
                <a:gd name="connsiteY1" fmla="*/ 0 h 10302"/>
                <a:gd name="connsiteX2" fmla="*/ 351451 w 351450"/>
                <a:gd name="connsiteY2" fmla="*/ 10302 h 10302"/>
                <a:gd name="connsiteX3" fmla="*/ 0 w 351450"/>
                <a:gd name="connsiteY3" fmla="*/ 10302 h 1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450" h="10302">
                  <a:moveTo>
                    <a:pt x="0" y="0"/>
                  </a:moveTo>
                  <a:lnTo>
                    <a:pt x="351451" y="0"/>
                  </a:lnTo>
                  <a:lnTo>
                    <a:pt x="351451" y="10302"/>
                  </a:lnTo>
                  <a:lnTo>
                    <a:pt x="0" y="10302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DD58252-4786-526B-F579-F889C9CD699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2169768" y="6184061"/>
              <a:ext cx="8711" cy="180298"/>
            </a:xfrm>
            <a:custGeom>
              <a:avLst/>
              <a:gdLst>
                <a:gd name="connsiteX0" fmla="*/ 8828 w 8711"/>
                <a:gd name="connsiteY0" fmla="*/ 7098 h 180298"/>
                <a:gd name="connsiteX1" fmla="*/ 4561 w 8711"/>
                <a:gd name="connsiteY1" fmla="*/ 66 h 180298"/>
                <a:gd name="connsiteX2" fmla="*/ 117 w 8711"/>
                <a:gd name="connsiteY2" fmla="*/ 7098 h 180298"/>
                <a:gd name="connsiteX3" fmla="*/ 117 w 8711"/>
                <a:gd name="connsiteY3" fmla="*/ 173333 h 180298"/>
                <a:gd name="connsiteX4" fmla="*/ 4383 w 8711"/>
                <a:gd name="connsiteY4" fmla="*/ 180365 h 180298"/>
                <a:gd name="connsiteX5" fmla="*/ 8828 w 8711"/>
                <a:gd name="connsiteY5" fmla="*/ 173333 h 180298"/>
                <a:gd name="connsiteX6" fmla="*/ 8828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28" y="7098"/>
                  </a:moveTo>
                  <a:cubicBezTo>
                    <a:pt x="8828" y="4393"/>
                    <a:pt x="8828" y="66"/>
                    <a:pt x="4561" y="66"/>
                  </a:cubicBezTo>
                  <a:cubicBezTo>
                    <a:pt x="117" y="66"/>
                    <a:pt x="117" y="4213"/>
                    <a:pt x="117" y="7098"/>
                  </a:cubicBezTo>
                  <a:lnTo>
                    <a:pt x="117" y="173333"/>
                  </a:lnTo>
                  <a:cubicBezTo>
                    <a:pt x="117" y="176038"/>
                    <a:pt x="117" y="180365"/>
                    <a:pt x="4383" y="180365"/>
                  </a:cubicBezTo>
                  <a:cubicBezTo>
                    <a:pt x="8828" y="180365"/>
                    <a:pt x="8828" y="176218"/>
                    <a:pt x="8828" y="173333"/>
                  </a:cubicBezTo>
                  <a:lnTo>
                    <a:pt x="8828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47DC53C-21DA-30E2-2D62-376BDA7A6ED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2230089" y="6184061"/>
              <a:ext cx="8711" cy="180298"/>
            </a:xfrm>
            <a:custGeom>
              <a:avLst/>
              <a:gdLst>
                <a:gd name="connsiteX0" fmla="*/ 8830 w 8711"/>
                <a:gd name="connsiteY0" fmla="*/ 7098 h 180298"/>
                <a:gd name="connsiteX1" fmla="*/ 4564 w 8711"/>
                <a:gd name="connsiteY1" fmla="*/ 66 h 180298"/>
                <a:gd name="connsiteX2" fmla="*/ 119 w 8711"/>
                <a:gd name="connsiteY2" fmla="*/ 7098 h 180298"/>
                <a:gd name="connsiteX3" fmla="*/ 119 w 8711"/>
                <a:gd name="connsiteY3" fmla="*/ 173333 h 180298"/>
                <a:gd name="connsiteX4" fmla="*/ 4386 w 8711"/>
                <a:gd name="connsiteY4" fmla="*/ 180365 h 180298"/>
                <a:gd name="connsiteX5" fmla="*/ 8830 w 8711"/>
                <a:gd name="connsiteY5" fmla="*/ 173333 h 180298"/>
                <a:gd name="connsiteX6" fmla="*/ 8830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30" y="7098"/>
                  </a:moveTo>
                  <a:cubicBezTo>
                    <a:pt x="8830" y="4393"/>
                    <a:pt x="8830" y="66"/>
                    <a:pt x="4564" y="66"/>
                  </a:cubicBezTo>
                  <a:cubicBezTo>
                    <a:pt x="119" y="66"/>
                    <a:pt x="119" y="4213"/>
                    <a:pt x="119" y="7098"/>
                  </a:cubicBezTo>
                  <a:lnTo>
                    <a:pt x="119" y="173333"/>
                  </a:lnTo>
                  <a:cubicBezTo>
                    <a:pt x="119" y="176038"/>
                    <a:pt x="119" y="180365"/>
                    <a:pt x="4386" y="180365"/>
                  </a:cubicBezTo>
                  <a:cubicBezTo>
                    <a:pt x="8830" y="180365"/>
                    <a:pt x="8830" y="176218"/>
                    <a:pt x="8830" y="173333"/>
                  </a:cubicBezTo>
                  <a:lnTo>
                    <a:pt x="8830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57F0647-1D9C-A390-BE61-F8E1A5C47200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2275475" y="6239774"/>
              <a:ext cx="90671" cy="81314"/>
            </a:xfrm>
            <a:custGeom>
              <a:avLst/>
              <a:gdLst>
                <a:gd name="connsiteX0" fmla="*/ 64302 w 90671"/>
                <a:gd name="connsiteY0" fmla="*/ 10704 h 81314"/>
                <a:gd name="connsiteX1" fmla="*/ 45990 w 90671"/>
                <a:gd name="connsiteY1" fmla="*/ 66 h 81314"/>
                <a:gd name="connsiteX2" fmla="*/ 121 w 90671"/>
                <a:gd name="connsiteY2" fmla="*/ 51451 h 81314"/>
                <a:gd name="connsiteX3" fmla="*/ 26967 w 90671"/>
                <a:gd name="connsiteY3" fmla="*/ 81381 h 81314"/>
                <a:gd name="connsiteX4" fmla="*/ 52213 w 90671"/>
                <a:gd name="connsiteY4" fmla="*/ 68760 h 81314"/>
                <a:gd name="connsiteX5" fmla="*/ 70525 w 90671"/>
                <a:gd name="connsiteY5" fmla="*/ 81381 h 81314"/>
                <a:gd name="connsiteX6" fmla="*/ 84570 w 90671"/>
                <a:gd name="connsiteY6" fmla="*/ 71825 h 81314"/>
                <a:gd name="connsiteX7" fmla="*/ 90793 w 90671"/>
                <a:gd name="connsiteY7" fmla="*/ 53795 h 81314"/>
                <a:gd name="connsiteX8" fmla="*/ 87948 w 90671"/>
                <a:gd name="connsiteY8" fmla="*/ 51451 h 81314"/>
                <a:gd name="connsiteX9" fmla="*/ 84037 w 90671"/>
                <a:gd name="connsiteY9" fmla="*/ 57041 h 81314"/>
                <a:gd name="connsiteX10" fmla="*/ 71058 w 90671"/>
                <a:gd name="connsiteY10" fmla="*/ 76333 h 81314"/>
                <a:gd name="connsiteX11" fmla="*/ 65191 w 90671"/>
                <a:gd name="connsiteY11" fmla="*/ 67498 h 81314"/>
                <a:gd name="connsiteX12" fmla="*/ 67858 w 90671"/>
                <a:gd name="connsiteY12" fmla="*/ 53254 h 81314"/>
                <a:gd name="connsiteX13" fmla="*/ 71769 w 90671"/>
                <a:gd name="connsiteY13" fmla="*/ 37027 h 81314"/>
                <a:gd name="connsiteX14" fmla="*/ 75325 w 90671"/>
                <a:gd name="connsiteY14" fmla="*/ 23325 h 81314"/>
                <a:gd name="connsiteX15" fmla="*/ 78525 w 90671"/>
                <a:gd name="connsiteY15" fmla="*/ 9261 h 81314"/>
                <a:gd name="connsiteX16" fmla="*/ 72481 w 90671"/>
                <a:gd name="connsiteY16" fmla="*/ 3492 h 81314"/>
                <a:gd name="connsiteX17" fmla="*/ 64302 w 90671"/>
                <a:gd name="connsiteY17" fmla="*/ 10704 h 81314"/>
                <a:gd name="connsiteX18" fmla="*/ 52924 w 90671"/>
                <a:gd name="connsiteY18" fmla="*/ 57041 h 81314"/>
                <a:gd name="connsiteX19" fmla="*/ 43857 w 90671"/>
                <a:gd name="connsiteY19" fmla="*/ 69121 h 81314"/>
                <a:gd name="connsiteX20" fmla="*/ 27500 w 90671"/>
                <a:gd name="connsiteY20" fmla="*/ 76333 h 81314"/>
                <a:gd name="connsiteX21" fmla="*/ 14522 w 90671"/>
                <a:gd name="connsiteY21" fmla="*/ 58844 h 81314"/>
                <a:gd name="connsiteX22" fmla="*/ 23767 w 90671"/>
                <a:gd name="connsiteY22" fmla="*/ 22243 h 81314"/>
                <a:gd name="connsiteX23" fmla="*/ 45990 w 90671"/>
                <a:gd name="connsiteY23" fmla="*/ 5115 h 81314"/>
                <a:gd name="connsiteX24" fmla="*/ 61813 w 90671"/>
                <a:gd name="connsiteY24" fmla="*/ 20801 h 81314"/>
                <a:gd name="connsiteX25" fmla="*/ 61280 w 90671"/>
                <a:gd name="connsiteY25" fmla="*/ 23325 h 81314"/>
                <a:gd name="connsiteX26" fmla="*/ 52924 w 90671"/>
                <a:gd name="connsiteY26" fmla="*/ 57041 h 8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671" h="81314">
                  <a:moveTo>
                    <a:pt x="64302" y="10704"/>
                  </a:moveTo>
                  <a:cubicBezTo>
                    <a:pt x="60569" y="4754"/>
                    <a:pt x="54524" y="66"/>
                    <a:pt x="45990" y="66"/>
                  </a:cubicBezTo>
                  <a:cubicBezTo>
                    <a:pt x="23234" y="66"/>
                    <a:pt x="121" y="25488"/>
                    <a:pt x="121" y="51451"/>
                  </a:cubicBezTo>
                  <a:cubicBezTo>
                    <a:pt x="121" y="68940"/>
                    <a:pt x="11677" y="81381"/>
                    <a:pt x="26967" y="81381"/>
                  </a:cubicBezTo>
                  <a:cubicBezTo>
                    <a:pt x="36568" y="81381"/>
                    <a:pt x="45101" y="75792"/>
                    <a:pt x="52213" y="68760"/>
                  </a:cubicBezTo>
                  <a:cubicBezTo>
                    <a:pt x="55591" y="79578"/>
                    <a:pt x="65902" y="81381"/>
                    <a:pt x="70525" y="81381"/>
                  </a:cubicBezTo>
                  <a:cubicBezTo>
                    <a:pt x="76925" y="81381"/>
                    <a:pt x="81370" y="77414"/>
                    <a:pt x="84570" y="71825"/>
                  </a:cubicBezTo>
                  <a:cubicBezTo>
                    <a:pt x="88481" y="64793"/>
                    <a:pt x="90793" y="54516"/>
                    <a:pt x="90793" y="53795"/>
                  </a:cubicBezTo>
                  <a:cubicBezTo>
                    <a:pt x="90793" y="51451"/>
                    <a:pt x="88481" y="51451"/>
                    <a:pt x="87948" y="51451"/>
                  </a:cubicBezTo>
                  <a:cubicBezTo>
                    <a:pt x="85459" y="51451"/>
                    <a:pt x="85281" y="52173"/>
                    <a:pt x="84037" y="57041"/>
                  </a:cubicBezTo>
                  <a:cubicBezTo>
                    <a:pt x="81903" y="65695"/>
                    <a:pt x="78525" y="76333"/>
                    <a:pt x="71058" y="76333"/>
                  </a:cubicBezTo>
                  <a:cubicBezTo>
                    <a:pt x="66436" y="76333"/>
                    <a:pt x="65191" y="72366"/>
                    <a:pt x="65191" y="67498"/>
                  </a:cubicBezTo>
                  <a:cubicBezTo>
                    <a:pt x="65191" y="64433"/>
                    <a:pt x="66614" y="57942"/>
                    <a:pt x="67858" y="53254"/>
                  </a:cubicBezTo>
                  <a:cubicBezTo>
                    <a:pt x="69103" y="48386"/>
                    <a:pt x="70880" y="40994"/>
                    <a:pt x="71769" y="37027"/>
                  </a:cubicBezTo>
                  <a:lnTo>
                    <a:pt x="75325" y="23325"/>
                  </a:lnTo>
                  <a:cubicBezTo>
                    <a:pt x="76392" y="18637"/>
                    <a:pt x="78525" y="10163"/>
                    <a:pt x="78525" y="9261"/>
                  </a:cubicBezTo>
                  <a:cubicBezTo>
                    <a:pt x="78525" y="5295"/>
                    <a:pt x="75325" y="3492"/>
                    <a:pt x="72481" y="3492"/>
                  </a:cubicBezTo>
                  <a:cubicBezTo>
                    <a:pt x="69458" y="3492"/>
                    <a:pt x="65369" y="5655"/>
                    <a:pt x="64302" y="10704"/>
                  </a:cubicBezTo>
                  <a:close/>
                  <a:moveTo>
                    <a:pt x="52924" y="57041"/>
                  </a:moveTo>
                  <a:cubicBezTo>
                    <a:pt x="51680" y="62089"/>
                    <a:pt x="47768" y="65695"/>
                    <a:pt x="43857" y="69121"/>
                  </a:cubicBezTo>
                  <a:cubicBezTo>
                    <a:pt x="42257" y="70563"/>
                    <a:pt x="35145" y="76333"/>
                    <a:pt x="27500" y="76333"/>
                  </a:cubicBezTo>
                  <a:cubicBezTo>
                    <a:pt x="20922" y="76333"/>
                    <a:pt x="14522" y="71645"/>
                    <a:pt x="14522" y="58844"/>
                  </a:cubicBezTo>
                  <a:cubicBezTo>
                    <a:pt x="14522" y="49288"/>
                    <a:pt x="19678" y="29455"/>
                    <a:pt x="23767" y="22243"/>
                  </a:cubicBezTo>
                  <a:cubicBezTo>
                    <a:pt x="31945" y="7819"/>
                    <a:pt x="41012" y="5115"/>
                    <a:pt x="45990" y="5115"/>
                  </a:cubicBezTo>
                  <a:cubicBezTo>
                    <a:pt x="58435" y="5115"/>
                    <a:pt x="61813" y="18817"/>
                    <a:pt x="61813" y="20801"/>
                  </a:cubicBezTo>
                  <a:cubicBezTo>
                    <a:pt x="61813" y="21522"/>
                    <a:pt x="61458" y="22784"/>
                    <a:pt x="61280" y="23325"/>
                  </a:cubicBezTo>
                  <a:lnTo>
                    <a:pt x="52924" y="57041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6A91778-BC6F-79EC-226B-ADF440776C0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2400578" y="6184061"/>
              <a:ext cx="8711" cy="180298"/>
            </a:xfrm>
            <a:custGeom>
              <a:avLst/>
              <a:gdLst>
                <a:gd name="connsiteX0" fmla="*/ 8837 w 8711"/>
                <a:gd name="connsiteY0" fmla="*/ 7098 h 180298"/>
                <a:gd name="connsiteX1" fmla="*/ 4570 w 8711"/>
                <a:gd name="connsiteY1" fmla="*/ 66 h 180298"/>
                <a:gd name="connsiteX2" fmla="*/ 126 w 8711"/>
                <a:gd name="connsiteY2" fmla="*/ 7098 h 180298"/>
                <a:gd name="connsiteX3" fmla="*/ 126 w 8711"/>
                <a:gd name="connsiteY3" fmla="*/ 173333 h 180298"/>
                <a:gd name="connsiteX4" fmla="*/ 4392 w 8711"/>
                <a:gd name="connsiteY4" fmla="*/ 180365 h 180298"/>
                <a:gd name="connsiteX5" fmla="*/ 8837 w 8711"/>
                <a:gd name="connsiteY5" fmla="*/ 173333 h 180298"/>
                <a:gd name="connsiteX6" fmla="*/ 8837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37" y="7098"/>
                  </a:moveTo>
                  <a:cubicBezTo>
                    <a:pt x="8837" y="4393"/>
                    <a:pt x="8837" y="66"/>
                    <a:pt x="4570" y="66"/>
                  </a:cubicBezTo>
                  <a:cubicBezTo>
                    <a:pt x="126" y="66"/>
                    <a:pt x="126" y="4213"/>
                    <a:pt x="126" y="7098"/>
                  </a:cubicBezTo>
                  <a:lnTo>
                    <a:pt x="126" y="173333"/>
                  </a:lnTo>
                  <a:cubicBezTo>
                    <a:pt x="126" y="176038"/>
                    <a:pt x="126" y="180365"/>
                    <a:pt x="4392" y="180365"/>
                  </a:cubicBezTo>
                  <a:cubicBezTo>
                    <a:pt x="8837" y="180365"/>
                    <a:pt x="8837" y="176218"/>
                    <a:pt x="8837" y="173333"/>
                  </a:cubicBezTo>
                  <a:lnTo>
                    <a:pt x="8837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A66DB0F-6A5F-BE21-15C3-29780366223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2460899" y="6184061"/>
              <a:ext cx="8711" cy="180298"/>
            </a:xfrm>
            <a:custGeom>
              <a:avLst/>
              <a:gdLst>
                <a:gd name="connsiteX0" fmla="*/ 8840 w 8711"/>
                <a:gd name="connsiteY0" fmla="*/ 7098 h 180298"/>
                <a:gd name="connsiteX1" fmla="*/ 4573 w 8711"/>
                <a:gd name="connsiteY1" fmla="*/ 66 h 180298"/>
                <a:gd name="connsiteX2" fmla="*/ 128 w 8711"/>
                <a:gd name="connsiteY2" fmla="*/ 7098 h 180298"/>
                <a:gd name="connsiteX3" fmla="*/ 128 w 8711"/>
                <a:gd name="connsiteY3" fmla="*/ 173333 h 180298"/>
                <a:gd name="connsiteX4" fmla="*/ 4395 w 8711"/>
                <a:gd name="connsiteY4" fmla="*/ 180365 h 180298"/>
                <a:gd name="connsiteX5" fmla="*/ 8840 w 8711"/>
                <a:gd name="connsiteY5" fmla="*/ 173333 h 180298"/>
                <a:gd name="connsiteX6" fmla="*/ 8840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40" y="7098"/>
                  </a:moveTo>
                  <a:cubicBezTo>
                    <a:pt x="8840" y="4393"/>
                    <a:pt x="8840" y="66"/>
                    <a:pt x="4573" y="66"/>
                  </a:cubicBezTo>
                  <a:cubicBezTo>
                    <a:pt x="128" y="66"/>
                    <a:pt x="128" y="4213"/>
                    <a:pt x="128" y="7098"/>
                  </a:cubicBezTo>
                  <a:lnTo>
                    <a:pt x="128" y="173333"/>
                  </a:lnTo>
                  <a:cubicBezTo>
                    <a:pt x="128" y="176038"/>
                    <a:pt x="128" y="180365"/>
                    <a:pt x="4395" y="180365"/>
                  </a:cubicBezTo>
                  <a:cubicBezTo>
                    <a:pt x="8840" y="180365"/>
                    <a:pt x="8840" y="176218"/>
                    <a:pt x="8840" y="173333"/>
                  </a:cubicBezTo>
                  <a:lnTo>
                    <a:pt x="8840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CC04C5F-D846-2298-C68D-7C662B679920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2596579" y="6080302"/>
              <a:ext cx="168897" cy="171541"/>
            </a:xfrm>
            <a:custGeom>
              <a:avLst/>
              <a:gdLst>
                <a:gd name="connsiteX0" fmla="*/ 89789 w 168897"/>
                <a:gd name="connsiteY0" fmla="*/ 90985 h 171541"/>
                <a:gd name="connsiteX1" fmla="*/ 160650 w 168897"/>
                <a:gd name="connsiteY1" fmla="*/ 90985 h 171541"/>
                <a:gd name="connsiteX2" fmla="*/ 169031 w 168897"/>
                <a:gd name="connsiteY2" fmla="*/ 85834 h 171541"/>
                <a:gd name="connsiteX3" fmla="*/ 160650 w 168897"/>
                <a:gd name="connsiteY3" fmla="*/ 80682 h 171541"/>
                <a:gd name="connsiteX4" fmla="*/ 89789 w 168897"/>
                <a:gd name="connsiteY4" fmla="*/ 80682 h 171541"/>
                <a:gd name="connsiteX5" fmla="*/ 89789 w 168897"/>
                <a:gd name="connsiteY5" fmla="*/ 8563 h 171541"/>
                <a:gd name="connsiteX6" fmla="*/ 84710 w 168897"/>
                <a:gd name="connsiteY6" fmla="*/ 63 h 171541"/>
                <a:gd name="connsiteX7" fmla="*/ 79630 w 168897"/>
                <a:gd name="connsiteY7" fmla="*/ 8563 h 171541"/>
                <a:gd name="connsiteX8" fmla="*/ 79630 w 168897"/>
                <a:gd name="connsiteY8" fmla="*/ 80682 h 171541"/>
                <a:gd name="connsiteX9" fmla="*/ 8515 w 168897"/>
                <a:gd name="connsiteY9" fmla="*/ 80682 h 171541"/>
                <a:gd name="connsiteX10" fmla="*/ 134 w 168897"/>
                <a:gd name="connsiteY10" fmla="*/ 85834 h 171541"/>
                <a:gd name="connsiteX11" fmla="*/ 8515 w 168897"/>
                <a:gd name="connsiteY11" fmla="*/ 90985 h 171541"/>
                <a:gd name="connsiteX12" fmla="*/ 79630 w 168897"/>
                <a:gd name="connsiteY12" fmla="*/ 90985 h 171541"/>
                <a:gd name="connsiteX13" fmla="*/ 79630 w 168897"/>
                <a:gd name="connsiteY13" fmla="*/ 163104 h 171541"/>
                <a:gd name="connsiteX14" fmla="*/ 84710 w 168897"/>
                <a:gd name="connsiteY14" fmla="*/ 171604 h 171541"/>
                <a:gd name="connsiteX15" fmla="*/ 89789 w 168897"/>
                <a:gd name="connsiteY15" fmla="*/ 163104 h 171541"/>
                <a:gd name="connsiteX16" fmla="*/ 89789 w 168897"/>
                <a:gd name="connsiteY16" fmla="*/ 90985 h 17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8897" h="171541">
                  <a:moveTo>
                    <a:pt x="89789" y="90985"/>
                  </a:moveTo>
                  <a:lnTo>
                    <a:pt x="160650" y="90985"/>
                  </a:lnTo>
                  <a:cubicBezTo>
                    <a:pt x="164206" y="90985"/>
                    <a:pt x="169031" y="90985"/>
                    <a:pt x="169031" y="85834"/>
                  </a:cubicBezTo>
                  <a:cubicBezTo>
                    <a:pt x="169031" y="80682"/>
                    <a:pt x="164206" y="80682"/>
                    <a:pt x="160650" y="80682"/>
                  </a:cubicBezTo>
                  <a:lnTo>
                    <a:pt x="89789" y="80682"/>
                  </a:lnTo>
                  <a:lnTo>
                    <a:pt x="89789" y="8563"/>
                  </a:lnTo>
                  <a:cubicBezTo>
                    <a:pt x="89789" y="4957"/>
                    <a:pt x="89789" y="63"/>
                    <a:pt x="84710" y="63"/>
                  </a:cubicBezTo>
                  <a:cubicBezTo>
                    <a:pt x="79630" y="63"/>
                    <a:pt x="79630" y="4957"/>
                    <a:pt x="79630" y="8563"/>
                  </a:cubicBezTo>
                  <a:lnTo>
                    <a:pt x="79630" y="80682"/>
                  </a:lnTo>
                  <a:lnTo>
                    <a:pt x="8515" y="80682"/>
                  </a:lnTo>
                  <a:cubicBezTo>
                    <a:pt x="4959" y="80682"/>
                    <a:pt x="134" y="80682"/>
                    <a:pt x="134" y="85834"/>
                  </a:cubicBezTo>
                  <a:cubicBezTo>
                    <a:pt x="134" y="90985"/>
                    <a:pt x="4959" y="90985"/>
                    <a:pt x="8515" y="90985"/>
                  </a:cubicBezTo>
                  <a:lnTo>
                    <a:pt x="79630" y="90985"/>
                  </a:lnTo>
                  <a:lnTo>
                    <a:pt x="79630" y="163104"/>
                  </a:lnTo>
                  <a:cubicBezTo>
                    <a:pt x="79630" y="166710"/>
                    <a:pt x="79630" y="171604"/>
                    <a:pt x="84710" y="171604"/>
                  </a:cubicBezTo>
                  <a:cubicBezTo>
                    <a:pt x="89789" y="171604"/>
                    <a:pt x="89789" y="166710"/>
                    <a:pt x="89789" y="163104"/>
                  </a:cubicBezTo>
                  <a:lnTo>
                    <a:pt x="89789" y="90985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68598A0-B445-AEFD-1FCC-8A75EBDDBAFC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2847004" y="6054545"/>
              <a:ext cx="254489" cy="175920"/>
            </a:xfrm>
            <a:custGeom>
              <a:avLst/>
              <a:gdLst>
                <a:gd name="connsiteX0" fmla="*/ 224663 w 254489"/>
                <a:gd name="connsiteY0" fmla="*/ 19896 h 175920"/>
                <a:gd name="connsiteX1" fmla="*/ 246506 w 254489"/>
                <a:gd name="connsiteY1" fmla="*/ 8047 h 175920"/>
                <a:gd name="connsiteX2" fmla="*/ 254633 w 254489"/>
                <a:gd name="connsiteY2" fmla="*/ 2896 h 175920"/>
                <a:gd name="connsiteX3" fmla="*/ 247776 w 254489"/>
                <a:gd name="connsiteY3" fmla="*/ 63 h 175920"/>
                <a:gd name="connsiteX4" fmla="*/ 214250 w 254489"/>
                <a:gd name="connsiteY4" fmla="*/ 63 h 175920"/>
                <a:gd name="connsiteX5" fmla="*/ 204345 w 254489"/>
                <a:gd name="connsiteY5" fmla="*/ 4957 h 175920"/>
                <a:gd name="connsiteX6" fmla="*/ 111642 w 254489"/>
                <a:gd name="connsiteY6" fmla="*/ 151771 h 175920"/>
                <a:gd name="connsiteX7" fmla="*/ 91831 w 254489"/>
                <a:gd name="connsiteY7" fmla="*/ 5987 h 175920"/>
                <a:gd name="connsiteX8" fmla="*/ 83958 w 254489"/>
                <a:gd name="connsiteY8" fmla="*/ 63 h 175920"/>
                <a:gd name="connsiteX9" fmla="*/ 49162 w 254489"/>
                <a:gd name="connsiteY9" fmla="*/ 63 h 175920"/>
                <a:gd name="connsiteX10" fmla="*/ 41543 w 254489"/>
                <a:gd name="connsiteY10" fmla="*/ 4957 h 175920"/>
                <a:gd name="connsiteX11" fmla="*/ 48908 w 254489"/>
                <a:gd name="connsiteY11" fmla="*/ 8047 h 175920"/>
                <a:gd name="connsiteX12" fmla="*/ 59829 w 254489"/>
                <a:gd name="connsiteY12" fmla="*/ 8563 h 175920"/>
                <a:gd name="connsiteX13" fmla="*/ 65417 w 254489"/>
                <a:gd name="connsiteY13" fmla="*/ 12684 h 175920"/>
                <a:gd name="connsiteX14" fmla="*/ 64401 w 254489"/>
                <a:gd name="connsiteY14" fmla="*/ 17577 h 175920"/>
                <a:gd name="connsiteX15" fmla="*/ 32145 w 254489"/>
                <a:gd name="connsiteY15" fmla="*/ 148681 h 175920"/>
                <a:gd name="connsiteX16" fmla="*/ 4715 w 254489"/>
                <a:gd name="connsiteY16" fmla="*/ 167998 h 175920"/>
                <a:gd name="connsiteX17" fmla="*/ 144 w 254489"/>
                <a:gd name="connsiteY17" fmla="*/ 172892 h 175920"/>
                <a:gd name="connsiteX18" fmla="*/ 3699 w 254489"/>
                <a:gd name="connsiteY18" fmla="*/ 175983 h 175920"/>
                <a:gd name="connsiteX19" fmla="*/ 29098 w 254489"/>
                <a:gd name="connsiteY19" fmla="*/ 175210 h 175920"/>
                <a:gd name="connsiteX20" fmla="*/ 55258 w 254489"/>
                <a:gd name="connsiteY20" fmla="*/ 175983 h 175920"/>
                <a:gd name="connsiteX21" fmla="*/ 59829 w 254489"/>
                <a:gd name="connsiteY21" fmla="*/ 170832 h 175920"/>
                <a:gd name="connsiteX22" fmla="*/ 55258 w 254489"/>
                <a:gd name="connsiteY22" fmla="*/ 167998 h 175920"/>
                <a:gd name="connsiteX23" fmla="*/ 37987 w 254489"/>
                <a:gd name="connsiteY23" fmla="*/ 156665 h 175920"/>
                <a:gd name="connsiteX24" fmla="*/ 39003 w 254489"/>
                <a:gd name="connsiteY24" fmla="*/ 150741 h 175920"/>
                <a:gd name="connsiteX25" fmla="*/ 73544 w 254489"/>
                <a:gd name="connsiteY25" fmla="*/ 10366 h 175920"/>
                <a:gd name="connsiteX26" fmla="*/ 73798 w 254489"/>
                <a:gd name="connsiteY26" fmla="*/ 10366 h 175920"/>
                <a:gd name="connsiteX27" fmla="*/ 95641 w 254489"/>
                <a:gd name="connsiteY27" fmla="*/ 170059 h 175920"/>
                <a:gd name="connsiteX28" fmla="*/ 99450 w 254489"/>
                <a:gd name="connsiteY28" fmla="*/ 175983 h 175920"/>
                <a:gd name="connsiteX29" fmla="*/ 105038 w 254489"/>
                <a:gd name="connsiteY29" fmla="*/ 171347 h 175920"/>
                <a:gd name="connsiteX30" fmla="*/ 207647 w 254489"/>
                <a:gd name="connsiteY30" fmla="*/ 8305 h 175920"/>
                <a:gd name="connsiteX31" fmla="*/ 207900 w 254489"/>
                <a:gd name="connsiteY31" fmla="*/ 8305 h 175920"/>
                <a:gd name="connsiteX32" fmla="*/ 171581 w 254489"/>
                <a:gd name="connsiteY32" fmla="*/ 155893 h 175920"/>
                <a:gd name="connsiteX33" fmla="*/ 148469 w 254489"/>
                <a:gd name="connsiteY33" fmla="*/ 167998 h 175920"/>
                <a:gd name="connsiteX34" fmla="*/ 141357 w 254489"/>
                <a:gd name="connsiteY34" fmla="*/ 172892 h 175920"/>
                <a:gd name="connsiteX35" fmla="*/ 145167 w 254489"/>
                <a:gd name="connsiteY35" fmla="*/ 175983 h 175920"/>
                <a:gd name="connsiteX36" fmla="*/ 176661 w 254489"/>
                <a:gd name="connsiteY36" fmla="*/ 175210 h 175920"/>
                <a:gd name="connsiteX37" fmla="*/ 208408 w 254489"/>
                <a:gd name="connsiteY37" fmla="*/ 175983 h 175920"/>
                <a:gd name="connsiteX38" fmla="*/ 213234 w 254489"/>
                <a:gd name="connsiteY38" fmla="*/ 170832 h 175920"/>
                <a:gd name="connsiteX39" fmla="*/ 206123 w 254489"/>
                <a:gd name="connsiteY39" fmla="*/ 167998 h 175920"/>
                <a:gd name="connsiteX40" fmla="*/ 189614 w 254489"/>
                <a:gd name="connsiteY40" fmla="*/ 163362 h 175920"/>
                <a:gd name="connsiteX41" fmla="*/ 190884 w 254489"/>
                <a:gd name="connsiteY41" fmla="*/ 157180 h 175920"/>
                <a:gd name="connsiteX42" fmla="*/ 224663 w 254489"/>
                <a:gd name="connsiteY42" fmla="*/ 19896 h 17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89" h="175920">
                  <a:moveTo>
                    <a:pt x="224663" y="19896"/>
                  </a:moveTo>
                  <a:cubicBezTo>
                    <a:pt x="226949" y="10623"/>
                    <a:pt x="227457" y="8047"/>
                    <a:pt x="246506" y="8047"/>
                  </a:cubicBezTo>
                  <a:cubicBezTo>
                    <a:pt x="252347" y="8047"/>
                    <a:pt x="254633" y="8047"/>
                    <a:pt x="254633" y="2896"/>
                  </a:cubicBezTo>
                  <a:cubicBezTo>
                    <a:pt x="254633" y="63"/>
                    <a:pt x="252093" y="63"/>
                    <a:pt x="247776" y="63"/>
                  </a:cubicBezTo>
                  <a:lnTo>
                    <a:pt x="214250" y="63"/>
                  </a:lnTo>
                  <a:cubicBezTo>
                    <a:pt x="207647" y="63"/>
                    <a:pt x="207393" y="63"/>
                    <a:pt x="204345" y="4957"/>
                  </a:cubicBezTo>
                  <a:lnTo>
                    <a:pt x="111642" y="151771"/>
                  </a:lnTo>
                  <a:lnTo>
                    <a:pt x="91831" y="5987"/>
                  </a:lnTo>
                  <a:cubicBezTo>
                    <a:pt x="91069" y="63"/>
                    <a:pt x="90561" y="63"/>
                    <a:pt x="83958" y="63"/>
                  </a:cubicBezTo>
                  <a:lnTo>
                    <a:pt x="49162" y="63"/>
                  </a:lnTo>
                  <a:cubicBezTo>
                    <a:pt x="44336" y="63"/>
                    <a:pt x="41543" y="63"/>
                    <a:pt x="41543" y="4957"/>
                  </a:cubicBezTo>
                  <a:cubicBezTo>
                    <a:pt x="41543" y="8047"/>
                    <a:pt x="43829" y="8047"/>
                    <a:pt x="48908" y="8047"/>
                  </a:cubicBezTo>
                  <a:cubicBezTo>
                    <a:pt x="52210" y="8047"/>
                    <a:pt x="56782" y="8305"/>
                    <a:pt x="59829" y="8563"/>
                  </a:cubicBezTo>
                  <a:cubicBezTo>
                    <a:pt x="63893" y="9078"/>
                    <a:pt x="65417" y="9850"/>
                    <a:pt x="65417" y="12684"/>
                  </a:cubicBezTo>
                  <a:cubicBezTo>
                    <a:pt x="65417" y="13714"/>
                    <a:pt x="65163" y="14487"/>
                    <a:pt x="64401" y="17577"/>
                  </a:cubicBezTo>
                  <a:lnTo>
                    <a:pt x="32145" y="148681"/>
                  </a:lnTo>
                  <a:cubicBezTo>
                    <a:pt x="29606" y="158983"/>
                    <a:pt x="25288" y="167226"/>
                    <a:pt x="4715" y="167998"/>
                  </a:cubicBezTo>
                  <a:cubicBezTo>
                    <a:pt x="3445" y="167998"/>
                    <a:pt x="144" y="168256"/>
                    <a:pt x="144" y="172892"/>
                  </a:cubicBezTo>
                  <a:cubicBezTo>
                    <a:pt x="144" y="175210"/>
                    <a:pt x="1668" y="175983"/>
                    <a:pt x="3699" y="175983"/>
                  </a:cubicBezTo>
                  <a:cubicBezTo>
                    <a:pt x="11827" y="175983"/>
                    <a:pt x="20716" y="175210"/>
                    <a:pt x="29098" y="175210"/>
                  </a:cubicBezTo>
                  <a:cubicBezTo>
                    <a:pt x="37733" y="175210"/>
                    <a:pt x="46876" y="175983"/>
                    <a:pt x="55258" y="175983"/>
                  </a:cubicBezTo>
                  <a:cubicBezTo>
                    <a:pt x="56528" y="175983"/>
                    <a:pt x="59829" y="175983"/>
                    <a:pt x="59829" y="170832"/>
                  </a:cubicBezTo>
                  <a:cubicBezTo>
                    <a:pt x="59829" y="167998"/>
                    <a:pt x="57036" y="167998"/>
                    <a:pt x="55258" y="167998"/>
                  </a:cubicBezTo>
                  <a:cubicBezTo>
                    <a:pt x="40781" y="167741"/>
                    <a:pt x="37987" y="162589"/>
                    <a:pt x="37987" y="156665"/>
                  </a:cubicBezTo>
                  <a:cubicBezTo>
                    <a:pt x="37987" y="154862"/>
                    <a:pt x="38241" y="153574"/>
                    <a:pt x="39003" y="150741"/>
                  </a:cubicBezTo>
                  <a:lnTo>
                    <a:pt x="73544" y="10366"/>
                  </a:lnTo>
                  <a:lnTo>
                    <a:pt x="73798" y="10366"/>
                  </a:lnTo>
                  <a:lnTo>
                    <a:pt x="95641" y="170059"/>
                  </a:lnTo>
                  <a:cubicBezTo>
                    <a:pt x="96149" y="173150"/>
                    <a:pt x="96403" y="175983"/>
                    <a:pt x="99450" y="175983"/>
                  </a:cubicBezTo>
                  <a:cubicBezTo>
                    <a:pt x="102244" y="175983"/>
                    <a:pt x="103768" y="173150"/>
                    <a:pt x="105038" y="171347"/>
                  </a:cubicBezTo>
                  <a:lnTo>
                    <a:pt x="207647" y="8305"/>
                  </a:lnTo>
                  <a:lnTo>
                    <a:pt x="207900" y="8305"/>
                  </a:lnTo>
                  <a:lnTo>
                    <a:pt x="171581" y="155893"/>
                  </a:lnTo>
                  <a:cubicBezTo>
                    <a:pt x="169041" y="165938"/>
                    <a:pt x="168533" y="167998"/>
                    <a:pt x="148469" y="167998"/>
                  </a:cubicBezTo>
                  <a:cubicBezTo>
                    <a:pt x="144151" y="167998"/>
                    <a:pt x="141357" y="167998"/>
                    <a:pt x="141357" y="172892"/>
                  </a:cubicBezTo>
                  <a:cubicBezTo>
                    <a:pt x="141357" y="175983"/>
                    <a:pt x="144405" y="175983"/>
                    <a:pt x="145167" y="175983"/>
                  </a:cubicBezTo>
                  <a:cubicBezTo>
                    <a:pt x="152279" y="175983"/>
                    <a:pt x="169549" y="175210"/>
                    <a:pt x="176661" y="175210"/>
                  </a:cubicBezTo>
                  <a:cubicBezTo>
                    <a:pt x="187074" y="175210"/>
                    <a:pt x="197995" y="175983"/>
                    <a:pt x="208408" y="175983"/>
                  </a:cubicBezTo>
                  <a:cubicBezTo>
                    <a:pt x="209932" y="175983"/>
                    <a:pt x="213234" y="175983"/>
                    <a:pt x="213234" y="170832"/>
                  </a:cubicBezTo>
                  <a:cubicBezTo>
                    <a:pt x="213234" y="167998"/>
                    <a:pt x="210948" y="167998"/>
                    <a:pt x="206123" y="167998"/>
                  </a:cubicBezTo>
                  <a:cubicBezTo>
                    <a:pt x="196725" y="167998"/>
                    <a:pt x="189614" y="167998"/>
                    <a:pt x="189614" y="163362"/>
                  </a:cubicBezTo>
                  <a:cubicBezTo>
                    <a:pt x="189614" y="162332"/>
                    <a:pt x="189614" y="161817"/>
                    <a:pt x="190884" y="157180"/>
                  </a:cubicBezTo>
                  <a:lnTo>
                    <a:pt x="224663" y="19896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0C65A08-6F26-568C-AECD-D570D6CFB09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3094468" y="6143973"/>
              <a:ext cx="72003" cy="126930"/>
            </a:xfrm>
            <a:custGeom>
              <a:avLst/>
              <a:gdLst>
                <a:gd name="connsiteX0" fmla="*/ 35355 w 72003"/>
                <a:gd name="connsiteY0" fmla="*/ 5473 h 126930"/>
                <a:gd name="connsiteX1" fmla="*/ 36066 w 72003"/>
                <a:gd name="connsiteY1" fmla="*/ 2588 h 126930"/>
                <a:gd name="connsiteX2" fmla="*/ 33222 w 72003"/>
                <a:gd name="connsiteY2" fmla="*/ 64 h 126930"/>
                <a:gd name="connsiteX3" fmla="*/ 10465 w 72003"/>
                <a:gd name="connsiteY3" fmla="*/ 1867 h 126930"/>
                <a:gd name="connsiteX4" fmla="*/ 6554 w 72003"/>
                <a:gd name="connsiteY4" fmla="*/ 6014 h 126930"/>
                <a:gd name="connsiteX5" fmla="*/ 11176 w 72003"/>
                <a:gd name="connsiteY5" fmla="*/ 8538 h 126930"/>
                <a:gd name="connsiteX6" fmla="*/ 19710 w 72003"/>
                <a:gd name="connsiteY6" fmla="*/ 11243 h 126930"/>
                <a:gd name="connsiteX7" fmla="*/ 16865 w 72003"/>
                <a:gd name="connsiteY7" fmla="*/ 23864 h 126930"/>
                <a:gd name="connsiteX8" fmla="*/ 12776 w 72003"/>
                <a:gd name="connsiteY8" fmla="*/ 40451 h 126930"/>
                <a:gd name="connsiteX9" fmla="*/ 1042 w 72003"/>
                <a:gd name="connsiteY9" fmla="*/ 88411 h 126930"/>
                <a:gd name="connsiteX10" fmla="*/ 153 w 72003"/>
                <a:gd name="connsiteY10" fmla="*/ 97245 h 126930"/>
                <a:gd name="connsiteX11" fmla="*/ 26288 w 72003"/>
                <a:gd name="connsiteY11" fmla="*/ 126995 h 126930"/>
                <a:gd name="connsiteX12" fmla="*/ 72157 w 72003"/>
                <a:gd name="connsiteY12" fmla="*/ 75790 h 126930"/>
                <a:gd name="connsiteX13" fmla="*/ 45489 w 72003"/>
                <a:gd name="connsiteY13" fmla="*/ 45680 h 126930"/>
                <a:gd name="connsiteX14" fmla="*/ 23088 w 72003"/>
                <a:gd name="connsiteY14" fmla="*/ 55596 h 126930"/>
                <a:gd name="connsiteX15" fmla="*/ 35355 w 72003"/>
                <a:gd name="connsiteY15" fmla="*/ 5473 h 126930"/>
                <a:gd name="connsiteX16" fmla="*/ 26466 w 72003"/>
                <a:gd name="connsiteY16" fmla="*/ 121946 h 126930"/>
                <a:gd name="connsiteX17" fmla="*/ 12776 w 72003"/>
                <a:gd name="connsiteY17" fmla="*/ 103556 h 126930"/>
                <a:gd name="connsiteX18" fmla="*/ 19354 w 72003"/>
                <a:gd name="connsiteY18" fmla="*/ 70381 h 126930"/>
                <a:gd name="connsiteX19" fmla="*/ 23799 w 72003"/>
                <a:gd name="connsiteY19" fmla="*/ 62628 h 126930"/>
                <a:gd name="connsiteX20" fmla="*/ 44956 w 72003"/>
                <a:gd name="connsiteY20" fmla="*/ 50728 h 126930"/>
                <a:gd name="connsiteX21" fmla="*/ 57934 w 72003"/>
                <a:gd name="connsiteY21" fmla="*/ 68217 h 126930"/>
                <a:gd name="connsiteX22" fmla="*/ 48689 w 72003"/>
                <a:gd name="connsiteY22" fmla="*/ 104457 h 126930"/>
                <a:gd name="connsiteX23" fmla="*/ 26466 w 72003"/>
                <a:gd name="connsiteY23" fmla="*/ 121946 h 12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003" h="126930">
                  <a:moveTo>
                    <a:pt x="35355" y="5473"/>
                  </a:moveTo>
                  <a:cubicBezTo>
                    <a:pt x="35533" y="5113"/>
                    <a:pt x="36066" y="2769"/>
                    <a:pt x="36066" y="2588"/>
                  </a:cubicBezTo>
                  <a:cubicBezTo>
                    <a:pt x="36066" y="1687"/>
                    <a:pt x="35355" y="64"/>
                    <a:pt x="33222" y="64"/>
                  </a:cubicBezTo>
                  <a:cubicBezTo>
                    <a:pt x="29666" y="64"/>
                    <a:pt x="14910" y="1507"/>
                    <a:pt x="10465" y="1867"/>
                  </a:cubicBezTo>
                  <a:cubicBezTo>
                    <a:pt x="9043" y="2048"/>
                    <a:pt x="6554" y="2228"/>
                    <a:pt x="6554" y="6014"/>
                  </a:cubicBezTo>
                  <a:cubicBezTo>
                    <a:pt x="6554" y="8538"/>
                    <a:pt x="9043" y="8538"/>
                    <a:pt x="11176" y="8538"/>
                  </a:cubicBezTo>
                  <a:cubicBezTo>
                    <a:pt x="19710" y="8538"/>
                    <a:pt x="19710" y="9800"/>
                    <a:pt x="19710" y="11243"/>
                  </a:cubicBezTo>
                  <a:cubicBezTo>
                    <a:pt x="19710" y="12505"/>
                    <a:pt x="17932" y="19717"/>
                    <a:pt x="16865" y="23864"/>
                  </a:cubicBezTo>
                  <a:lnTo>
                    <a:pt x="12776" y="40451"/>
                  </a:lnTo>
                  <a:cubicBezTo>
                    <a:pt x="11176" y="46581"/>
                    <a:pt x="1398" y="86067"/>
                    <a:pt x="1042" y="88411"/>
                  </a:cubicBezTo>
                  <a:cubicBezTo>
                    <a:pt x="153" y="92738"/>
                    <a:pt x="153" y="95082"/>
                    <a:pt x="153" y="97245"/>
                  </a:cubicBezTo>
                  <a:cubicBezTo>
                    <a:pt x="153" y="115456"/>
                    <a:pt x="11532" y="126995"/>
                    <a:pt x="26288" y="126995"/>
                  </a:cubicBezTo>
                  <a:cubicBezTo>
                    <a:pt x="48511" y="126995"/>
                    <a:pt x="72157" y="102474"/>
                    <a:pt x="72157" y="75790"/>
                  </a:cubicBezTo>
                  <a:cubicBezTo>
                    <a:pt x="72157" y="54695"/>
                    <a:pt x="57756" y="45680"/>
                    <a:pt x="45489" y="45680"/>
                  </a:cubicBezTo>
                  <a:cubicBezTo>
                    <a:pt x="36244" y="45680"/>
                    <a:pt x="28422" y="50909"/>
                    <a:pt x="23088" y="55596"/>
                  </a:cubicBezTo>
                  <a:lnTo>
                    <a:pt x="35355" y="5473"/>
                  </a:lnTo>
                  <a:close/>
                  <a:moveTo>
                    <a:pt x="26466" y="121946"/>
                  </a:moveTo>
                  <a:cubicBezTo>
                    <a:pt x="17754" y="121946"/>
                    <a:pt x="12776" y="114193"/>
                    <a:pt x="12776" y="103556"/>
                  </a:cubicBezTo>
                  <a:cubicBezTo>
                    <a:pt x="12776" y="96885"/>
                    <a:pt x="14376" y="90755"/>
                    <a:pt x="19354" y="70381"/>
                  </a:cubicBezTo>
                  <a:cubicBezTo>
                    <a:pt x="20421" y="66955"/>
                    <a:pt x="20421" y="66595"/>
                    <a:pt x="23799" y="62628"/>
                  </a:cubicBezTo>
                  <a:cubicBezTo>
                    <a:pt x="30555" y="54695"/>
                    <a:pt x="38555" y="50728"/>
                    <a:pt x="44956" y="50728"/>
                  </a:cubicBezTo>
                  <a:cubicBezTo>
                    <a:pt x="51889" y="50728"/>
                    <a:pt x="57934" y="55957"/>
                    <a:pt x="57934" y="68217"/>
                  </a:cubicBezTo>
                  <a:cubicBezTo>
                    <a:pt x="57934" y="75610"/>
                    <a:pt x="54023" y="94000"/>
                    <a:pt x="48689" y="104457"/>
                  </a:cubicBezTo>
                  <a:cubicBezTo>
                    <a:pt x="44422" y="113292"/>
                    <a:pt x="35533" y="121946"/>
                    <a:pt x="26466" y="12194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8ABE641-8342-539D-954F-20012579B855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3326457" y="6003925"/>
              <a:ext cx="109338" cy="126209"/>
            </a:xfrm>
            <a:custGeom>
              <a:avLst/>
              <a:gdLst>
                <a:gd name="connsiteX0" fmla="*/ 33409 w 109338"/>
                <a:gd name="connsiteY0" fmla="*/ 59 h 126209"/>
                <a:gd name="connsiteX1" fmla="*/ 163 w 109338"/>
                <a:gd name="connsiteY1" fmla="*/ 1501 h 126209"/>
                <a:gd name="connsiteX2" fmla="*/ 163 w 109338"/>
                <a:gd name="connsiteY2" fmla="*/ 11598 h 126209"/>
                <a:gd name="connsiteX3" fmla="*/ 12074 w 109338"/>
                <a:gd name="connsiteY3" fmla="*/ 18630 h 126209"/>
                <a:gd name="connsiteX4" fmla="*/ 12074 w 109338"/>
                <a:gd name="connsiteY4" fmla="*/ 125186 h 126209"/>
                <a:gd name="connsiteX5" fmla="*/ 20075 w 109338"/>
                <a:gd name="connsiteY5" fmla="*/ 125186 h 126209"/>
                <a:gd name="connsiteX6" fmla="*/ 23986 w 109338"/>
                <a:gd name="connsiteY6" fmla="*/ 124285 h 126209"/>
                <a:gd name="connsiteX7" fmla="*/ 30742 w 109338"/>
                <a:gd name="connsiteY7" fmla="*/ 115270 h 126209"/>
                <a:gd name="connsiteX8" fmla="*/ 60255 w 109338"/>
                <a:gd name="connsiteY8" fmla="*/ 126268 h 126209"/>
                <a:gd name="connsiteX9" fmla="*/ 109502 w 109338"/>
                <a:gd name="connsiteY9" fmla="*/ 84980 h 126209"/>
                <a:gd name="connsiteX10" fmla="*/ 62744 w 109338"/>
                <a:gd name="connsiteY10" fmla="*/ 44052 h 126209"/>
                <a:gd name="connsiteX11" fmla="*/ 33409 w 109338"/>
                <a:gd name="connsiteY11" fmla="*/ 52165 h 126209"/>
                <a:gd name="connsiteX12" fmla="*/ 33409 w 109338"/>
                <a:gd name="connsiteY12" fmla="*/ 59 h 126209"/>
                <a:gd name="connsiteX13" fmla="*/ 34653 w 109338"/>
                <a:gd name="connsiteY13" fmla="*/ 63704 h 126209"/>
                <a:gd name="connsiteX14" fmla="*/ 60255 w 109338"/>
                <a:gd name="connsiteY14" fmla="*/ 52346 h 126209"/>
                <a:gd name="connsiteX15" fmla="*/ 84789 w 109338"/>
                <a:gd name="connsiteY15" fmla="*/ 84619 h 126209"/>
                <a:gd name="connsiteX16" fmla="*/ 58121 w 109338"/>
                <a:gd name="connsiteY16" fmla="*/ 117974 h 126209"/>
                <a:gd name="connsiteX17" fmla="*/ 34653 w 109338"/>
                <a:gd name="connsiteY17" fmla="*/ 104993 h 126209"/>
                <a:gd name="connsiteX18" fmla="*/ 34653 w 109338"/>
                <a:gd name="connsiteY18" fmla="*/ 63704 h 12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9338" h="126209">
                  <a:moveTo>
                    <a:pt x="33409" y="59"/>
                  </a:moveTo>
                  <a:lnTo>
                    <a:pt x="163" y="1501"/>
                  </a:lnTo>
                  <a:lnTo>
                    <a:pt x="163" y="11598"/>
                  </a:lnTo>
                  <a:cubicBezTo>
                    <a:pt x="10652" y="11598"/>
                    <a:pt x="12074" y="11598"/>
                    <a:pt x="12074" y="18630"/>
                  </a:cubicBezTo>
                  <a:lnTo>
                    <a:pt x="12074" y="125186"/>
                  </a:lnTo>
                  <a:lnTo>
                    <a:pt x="20075" y="125186"/>
                  </a:lnTo>
                  <a:cubicBezTo>
                    <a:pt x="22919" y="125186"/>
                    <a:pt x="23097" y="125006"/>
                    <a:pt x="23986" y="124285"/>
                  </a:cubicBezTo>
                  <a:cubicBezTo>
                    <a:pt x="25586" y="122301"/>
                    <a:pt x="29142" y="117253"/>
                    <a:pt x="30742" y="115270"/>
                  </a:cubicBezTo>
                  <a:cubicBezTo>
                    <a:pt x="42654" y="125547"/>
                    <a:pt x="54388" y="126268"/>
                    <a:pt x="60255" y="126268"/>
                  </a:cubicBezTo>
                  <a:cubicBezTo>
                    <a:pt x="90834" y="126268"/>
                    <a:pt x="109502" y="108779"/>
                    <a:pt x="109502" y="84980"/>
                  </a:cubicBezTo>
                  <a:cubicBezTo>
                    <a:pt x="109502" y="63163"/>
                    <a:pt x="93679" y="44052"/>
                    <a:pt x="62744" y="44052"/>
                  </a:cubicBezTo>
                  <a:cubicBezTo>
                    <a:pt x="51365" y="44052"/>
                    <a:pt x="41409" y="47117"/>
                    <a:pt x="33409" y="52165"/>
                  </a:cubicBezTo>
                  <a:lnTo>
                    <a:pt x="33409" y="59"/>
                  </a:lnTo>
                  <a:close/>
                  <a:moveTo>
                    <a:pt x="34653" y="63704"/>
                  </a:moveTo>
                  <a:cubicBezTo>
                    <a:pt x="39631" y="57574"/>
                    <a:pt x="49054" y="52346"/>
                    <a:pt x="60255" y="52346"/>
                  </a:cubicBezTo>
                  <a:cubicBezTo>
                    <a:pt x="84789" y="52346"/>
                    <a:pt x="84789" y="73621"/>
                    <a:pt x="84789" y="84619"/>
                  </a:cubicBezTo>
                  <a:cubicBezTo>
                    <a:pt x="84789" y="95798"/>
                    <a:pt x="84789" y="117974"/>
                    <a:pt x="58121" y="117974"/>
                  </a:cubicBezTo>
                  <a:cubicBezTo>
                    <a:pt x="48521" y="117974"/>
                    <a:pt x="40520" y="113467"/>
                    <a:pt x="34653" y="104993"/>
                  </a:cubicBezTo>
                  <a:lnTo>
                    <a:pt x="34653" y="63704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760C57-DC28-9718-3CF9-25BF79F8DF16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3215227" y="6160922"/>
              <a:ext cx="330598" cy="10302"/>
            </a:xfrm>
            <a:custGeom>
              <a:avLst/>
              <a:gdLst>
                <a:gd name="connsiteX0" fmla="*/ 0 w 330598"/>
                <a:gd name="connsiteY0" fmla="*/ 0 h 10302"/>
                <a:gd name="connsiteX1" fmla="*/ 330599 w 330598"/>
                <a:gd name="connsiteY1" fmla="*/ 0 h 10302"/>
                <a:gd name="connsiteX2" fmla="*/ 330599 w 330598"/>
                <a:gd name="connsiteY2" fmla="*/ 10302 h 10302"/>
                <a:gd name="connsiteX3" fmla="*/ 0 w 330598"/>
                <a:gd name="connsiteY3" fmla="*/ 10302 h 1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598" h="10302">
                  <a:moveTo>
                    <a:pt x="0" y="0"/>
                  </a:moveTo>
                  <a:lnTo>
                    <a:pt x="330599" y="0"/>
                  </a:lnTo>
                  <a:lnTo>
                    <a:pt x="330599" y="10302"/>
                  </a:lnTo>
                  <a:lnTo>
                    <a:pt x="0" y="10302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F86E2DE-3AFC-C619-5EB3-4A6E7E86EB2B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3241007" y="6184061"/>
              <a:ext cx="8711" cy="180298"/>
            </a:xfrm>
            <a:custGeom>
              <a:avLst/>
              <a:gdLst>
                <a:gd name="connsiteX0" fmla="*/ 8870 w 8711"/>
                <a:gd name="connsiteY0" fmla="*/ 7098 h 180298"/>
                <a:gd name="connsiteX1" fmla="*/ 4603 w 8711"/>
                <a:gd name="connsiteY1" fmla="*/ 66 h 180298"/>
                <a:gd name="connsiteX2" fmla="*/ 159 w 8711"/>
                <a:gd name="connsiteY2" fmla="*/ 7098 h 180298"/>
                <a:gd name="connsiteX3" fmla="*/ 159 w 8711"/>
                <a:gd name="connsiteY3" fmla="*/ 173333 h 180298"/>
                <a:gd name="connsiteX4" fmla="*/ 4425 w 8711"/>
                <a:gd name="connsiteY4" fmla="*/ 180365 h 180298"/>
                <a:gd name="connsiteX5" fmla="*/ 8870 w 8711"/>
                <a:gd name="connsiteY5" fmla="*/ 173333 h 180298"/>
                <a:gd name="connsiteX6" fmla="*/ 8870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70" y="7098"/>
                  </a:moveTo>
                  <a:cubicBezTo>
                    <a:pt x="8870" y="4393"/>
                    <a:pt x="8870" y="66"/>
                    <a:pt x="4603" y="66"/>
                  </a:cubicBezTo>
                  <a:cubicBezTo>
                    <a:pt x="159" y="66"/>
                    <a:pt x="159" y="4213"/>
                    <a:pt x="159" y="7098"/>
                  </a:cubicBezTo>
                  <a:lnTo>
                    <a:pt x="159" y="173333"/>
                  </a:lnTo>
                  <a:cubicBezTo>
                    <a:pt x="159" y="176038"/>
                    <a:pt x="159" y="180365"/>
                    <a:pt x="4425" y="180365"/>
                  </a:cubicBezTo>
                  <a:cubicBezTo>
                    <a:pt x="8870" y="180365"/>
                    <a:pt x="8870" y="176218"/>
                    <a:pt x="8870" y="173333"/>
                  </a:cubicBezTo>
                  <a:lnTo>
                    <a:pt x="8870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05484FE-23AD-4E4C-8AE0-A453B35A567C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3301328" y="6184061"/>
              <a:ext cx="8711" cy="180298"/>
            </a:xfrm>
            <a:custGeom>
              <a:avLst/>
              <a:gdLst>
                <a:gd name="connsiteX0" fmla="*/ 8873 w 8711"/>
                <a:gd name="connsiteY0" fmla="*/ 7098 h 180298"/>
                <a:gd name="connsiteX1" fmla="*/ 4606 w 8711"/>
                <a:gd name="connsiteY1" fmla="*/ 66 h 180298"/>
                <a:gd name="connsiteX2" fmla="*/ 161 w 8711"/>
                <a:gd name="connsiteY2" fmla="*/ 7098 h 180298"/>
                <a:gd name="connsiteX3" fmla="*/ 161 w 8711"/>
                <a:gd name="connsiteY3" fmla="*/ 173333 h 180298"/>
                <a:gd name="connsiteX4" fmla="*/ 4428 w 8711"/>
                <a:gd name="connsiteY4" fmla="*/ 180365 h 180298"/>
                <a:gd name="connsiteX5" fmla="*/ 8873 w 8711"/>
                <a:gd name="connsiteY5" fmla="*/ 173333 h 180298"/>
                <a:gd name="connsiteX6" fmla="*/ 8873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73" y="7098"/>
                  </a:moveTo>
                  <a:cubicBezTo>
                    <a:pt x="8873" y="4393"/>
                    <a:pt x="8873" y="66"/>
                    <a:pt x="4606" y="66"/>
                  </a:cubicBezTo>
                  <a:cubicBezTo>
                    <a:pt x="161" y="66"/>
                    <a:pt x="161" y="4213"/>
                    <a:pt x="161" y="7098"/>
                  </a:cubicBezTo>
                  <a:lnTo>
                    <a:pt x="161" y="173333"/>
                  </a:lnTo>
                  <a:cubicBezTo>
                    <a:pt x="161" y="176038"/>
                    <a:pt x="161" y="180365"/>
                    <a:pt x="4428" y="180365"/>
                  </a:cubicBezTo>
                  <a:cubicBezTo>
                    <a:pt x="8873" y="180365"/>
                    <a:pt x="8873" y="176218"/>
                    <a:pt x="8873" y="173333"/>
                  </a:cubicBezTo>
                  <a:lnTo>
                    <a:pt x="8873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23781D3-26EC-220C-DD8C-ADED80D3B1FD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3347603" y="6194158"/>
              <a:ext cx="72003" cy="126930"/>
            </a:xfrm>
            <a:custGeom>
              <a:avLst/>
              <a:gdLst>
                <a:gd name="connsiteX0" fmla="*/ 35365 w 72003"/>
                <a:gd name="connsiteY0" fmla="*/ 5475 h 126930"/>
                <a:gd name="connsiteX1" fmla="*/ 36076 w 72003"/>
                <a:gd name="connsiteY1" fmla="*/ 2590 h 126930"/>
                <a:gd name="connsiteX2" fmla="*/ 33232 w 72003"/>
                <a:gd name="connsiteY2" fmla="*/ 66 h 126930"/>
                <a:gd name="connsiteX3" fmla="*/ 10475 w 72003"/>
                <a:gd name="connsiteY3" fmla="*/ 1869 h 126930"/>
                <a:gd name="connsiteX4" fmla="*/ 6564 w 72003"/>
                <a:gd name="connsiteY4" fmla="*/ 6016 h 126930"/>
                <a:gd name="connsiteX5" fmla="*/ 11186 w 72003"/>
                <a:gd name="connsiteY5" fmla="*/ 8540 h 126930"/>
                <a:gd name="connsiteX6" fmla="*/ 19720 w 72003"/>
                <a:gd name="connsiteY6" fmla="*/ 11245 h 126930"/>
                <a:gd name="connsiteX7" fmla="*/ 16875 w 72003"/>
                <a:gd name="connsiteY7" fmla="*/ 23866 h 126930"/>
                <a:gd name="connsiteX8" fmla="*/ 12786 w 72003"/>
                <a:gd name="connsiteY8" fmla="*/ 40453 h 126930"/>
                <a:gd name="connsiteX9" fmla="*/ 1052 w 72003"/>
                <a:gd name="connsiteY9" fmla="*/ 88413 h 126930"/>
                <a:gd name="connsiteX10" fmla="*/ 163 w 72003"/>
                <a:gd name="connsiteY10" fmla="*/ 97247 h 126930"/>
                <a:gd name="connsiteX11" fmla="*/ 26298 w 72003"/>
                <a:gd name="connsiteY11" fmla="*/ 126997 h 126930"/>
                <a:gd name="connsiteX12" fmla="*/ 72167 w 72003"/>
                <a:gd name="connsiteY12" fmla="*/ 75792 h 126930"/>
                <a:gd name="connsiteX13" fmla="*/ 45499 w 72003"/>
                <a:gd name="connsiteY13" fmla="*/ 45682 h 126930"/>
                <a:gd name="connsiteX14" fmla="*/ 23098 w 72003"/>
                <a:gd name="connsiteY14" fmla="*/ 55598 h 126930"/>
                <a:gd name="connsiteX15" fmla="*/ 35365 w 72003"/>
                <a:gd name="connsiteY15" fmla="*/ 5475 h 126930"/>
                <a:gd name="connsiteX16" fmla="*/ 26476 w 72003"/>
                <a:gd name="connsiteY16" fmla="*/ 121948 h 126930"/>
                <a:gd name="connsiteX17" fmla="*/ 12786 w 72003"/>
                <a:gd name="connsiteY17" fmla="*/ 103558 h 126930"/>
                <a:gd name="connsiteX18" fmla="*/ 19364 w 72003"/>
                <a:gd name="connsiteY18" fmla="*/ 70383 h 126930"/>
                <a:gd name="connsiteX19" fmla="*/ 23809 w 72003"/>
                <a:gd name="connsiteY19" fmla="*/ 62630 h 126930"/>
                <a:gd name="connsiteX20" fmla="*/ 44966 w 72003"/>
                <a:gd name="connsiteY20" fmla="*/ 50730 h 126930"/>
                <a:gd name="connsiteX21" fmla="*/ 57944 w 72003"/>
                <a:gd name="connsiteY21" fmla="*/ 68219 h 126930"/>
                <a:gd name="connsiteX22" fmla="*/ 48699 w 72003"/>
                <a:gd name="connsiteY22" fmla="*/ 104459 h 126930"/>
                <a:gd name="connsiteX23" fmla="*/ 26476 w 72003"/>
                <a:gd name="connsiteY23" fmla="*/ 121948 h 12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003" h="126930">
                  <a:moveTo>
                    <a:pt x="35365" y="5475"/>
                  </a:moveTo>
                  <a:cubicBezTo>
                    <a:pt x="35543" y="5115"/>
                    <a:pt x="36076" y="2771"/>
                    <a:pt x="36076" y="2590"/>
                  </a:cubicBezTo>
                  <a:cubicBezTo>
                    <a:pt x="36076" y="1689"/>
                    <a:pt x="35365" y="66"/>
                    <a:pt x="33232" y="66"/>
                  </a:cubicBezTo>
                  <a:cubicBezTo>
                    <a:pt x="29676" y="66"/>
                    <a:pt x="14920" y="1509"/>
                    <a:pt x="10475" y="1869"/>
                  </a:cubicBezTo>
                  <a:cubicBezTo>
                    <a:pt x="9053" y="2050"/>
                    <a:pt x="6564" y="2230"/>
                    <a:pt x="6564" y="6016"/>
                  </a:cubicBezTo>
                  <a:cubicBezTo>
                    <a:pt x="6564" y="8540"/>
                    <a:pt x="9053" y="8540"/>
                    <a:pt x="11186" y="8540"/>
                  </a:cubicBezTo>
                  <a:cubicBezTo>
                    <a:pt x="19720" y="8540"/>
                    <a:pt x="19720" y="9802"/>
                    <a:pt x="19720" y="11245"/>
                  </a:cubicBezTo>
                  <a:cubicBezTo>
                    <a:pt x="19720" y="12507"/>
                    <a:pt x="17942" y="19719"/>
                    <a:pt x="16875" y="23866"/>
                  </a:cubicBezTo>
                  <a:lnTo>
                    <a:pt x="12786" y="40453"/>
                  </a:lnTo>
                  <a:cubicBezTo>
                    <a:pt x="11186" y="46583"/>
                    <a:pt x="1408" y="86069"/>
                    <a:pt x="1052" y="88413"/>
                  </a:cubicBezTo>
                  <a:cubicBezTo>
                    <a:pt x="163" y="92740"/>
                    <a:pt x="163" y="95084"/>
                    <a:pt x="163" y="97247"/>
                  </a:cubicBezTo>
                  <a:cubicBezTo>
                    <a:pt x="163" y="115457"/>
                    <a:pt x="11542" y="126997"/>
                    <a:pt x="26298" y="126997"/>
                  </a:cubicBezTo>
                  <a:cubicBezTo>
                    <a:pt x="48521" y="126997"/>
                    <a:pt x="72167" y="102476"/>
                    <a:pt x="72167" y="75792"/>
                  </a:cubicBezTo>
                  <a:cubicBezTo>
                    <a:pt x="72167" y="54697"/>
                    <a:pt x="57766" y="45682"/>
                    <a:pt x="45499" y="45682"/>
                  </a:cubicBezTo>
                  <a:cubicBezTo>
                    <a:pt x="36254" y="45682"/>
                    <a:pt x="28431" y="50911"/>
                    <a:pt x="23098" y="55598"/>
                  </a:cubicBezTo>
                  <a:lnTo>
                    <a:pt x="35365" y="5475"/>
                  </a:lnTo>
                  <a:close/>
                  <a:moveTo>
                    <a:pt x="26476" y="121948"/>
                  </a:moveTo>
                  <a:cubicBezTo>
                    <a:pt x="17764" y="121948"/>
                    <a:pt x="12786" y="114195"/>
                    <a:pt x="12786" y="103558"/>
                  </a:cubicBezTo>
                  <a:cubicBezTo>
                    <a:pt x="12786" y="96887"/>
                    <a:pt x="14386" y="90757"/>
                    <a:pt x="19364" y="70383"/>
                  </a:cubicBezTo>
                  <a:cubicBezTo>
                    <a:pt x="20431" y="66957"/>
                    <a:pt x="20431" y="66596"/>
                    <a:pt x="23809" y="62630"/>
                  </a:cubicBezTo>
                  <a:cubicBezTo>
                    <a:pt x="30565" y="54697"/>
                    <a:pt x="38565" y="50730"/>
                    <a:pt x="44966" y="50730"/>
                  </a:cubicBezTo>
                  <a:cubicBezTo>
                    <a:pt x="51899" y="50730"/>
                    <a:pt x="57944" y="55959"/>
                    <a:pt x="57944" y="68219"/>
                  </a:cubicBezTo>
                  <a:cubicBezTo>
                    <a:pt x="57944" y="75611"/>
                    <a:pt x="54033" y="94002"/>
                    <a:pt x="48699" y="104459"/>
                  </a:cubicBezTo>
                  <a:cubicBezTo>
                    <a:pt x="44432" y="113294"/>
                    <a:pt x="35543" y="121948"/>
                    <a:pt x="26476" y="121948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A87B92D-7ED3-E383-245D-079719E4AA9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3450965" y="6184061"/>
              <a:ext cx="8711" cy="180298"/>
            </a:xfrm>
            <a:custGeom>
              <a:avLst/>
              <a:gdLst>
                <a:gd name="connsiteX0" fmla="*/ 8878 w 8711"/>
                <a:gd name="connsiteY0" fmla="*/ 7098 h 180298"/>
                <a:gd name="connsiteX1" fmla="*/ 4611 w 8711"/>
                <a:gd name="connsiteY1" fmla="*/ 66 h 180298"/>
                <a:gd name="connsiteX2" fmla="*/ 167 w 8711"/>
                <a:gd name="connsiteY2" fmla="*/ 7098 h 180298"/>
                <a:gd name="connsiteX3" fmla="*/ 167 w 8711"/>
                <a:gd name="connsiteY3" fmla="*/ 173333 h 180298"/>
                <a:gd name="connsiteX4" fmla="*/ 4434 w 8711"/>
                <a:gd name="connsiteY4" fmla="*/ 180365 h 180298"/>
                <a:gd name="connsiteX5" fmla="*/ 8878 w 8711"/>
                <a:gd name="connsiteY5" fmla="*/ 173333 h 180298"/>
                <a:gd name="connsiteX6" fmla="*/ 8878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78" y="7098"/>
                  </a:moveTo>
                  <a:cubicBezTo>
                    <a:pt x="8878" y="4393"/>
                    <a:pt x="8878" y="66"/>
                    <a:pt x="4611" y="66"/>
                  </a:cubicBezTo>
                  <a:cubicBezTo>
                    <a:pt x="167" y="66"/>
                    <a:pt x="167" y="4213"/>
                    <a:pt x="167" y="7098"/>
                  </a:cubicBezTo>
                  <a:lnTo>
                    <a:pt x="167" y="173333"/>
                  </a:lnTo>
                  <a:cubicBezTo>
                    <a:pt x="167" y="176038"/>
                    <a:pt x="167" y="180365"/>
                    <a:pt x="4434" y="180365"/>
                  </a:cubicBezTo>
                  <a:cubicBezTo>
                    <a:pt x="8878" y="180365"/>
                    <a:pt x="8878" y="176218"/>
                    <a:pt x="8878" y="173333"/>
                  </a:cubicBezTo>
                  <a:lnTo>
                    <a:pt x="8878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0FF50E4-3129-B66B-4415-8CAF1BCB3001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3511286" y="6184061"/>
              <a:ext cx="8711" cy="180298"/>
            </a:xfrm>
            <a:custGeom>
              <a:avLst/>
              <a:gdLst>
                <a:gd name="connsiteX0" fmla="*/ 8881 w 8711"/>
                <a:gd name="connsiteY0" fmla="*/ 7098 h 180298"/>
                <a:gd name="connsiteX1" fmla="*/ 4614 w 8711"/>
                <a:gd name="connsiteY1" fmla="*/ 66 h 180298"/>
                <a:gd name="connsiteX2" fmla="*/ 169 w 8711"/>
                <a:gd name="connsiteY2" fmla="*/ 7098 h 180298"/>
                <a:gd name="connsiteX3" fmla="*/ 169 w 8711"/>
                <a:gd name="connsiteY3" fmla="*/ 173333 h 180298"/>
                <a:gd name="connsiteX4" fmla="*/ 4436 w 8711"/>
                <a:gd name="connsiteY4" fmla="*/ 180365 h 180298"/>
                <a:gd name="connsiteX5" fmla="*/ 8881 w 8711"/>
                <a:gd name="connsiteY5" fmla="*/ 173333 h 180298"/>
                <a:gd name="connsiteX6" fmla="*/ 8881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881" y="7098"/>
                  </a:moveTo>
                  <a:cubicBezTo>
                    <a:pt x="8881" y="4393"/>
                    <a:pt x="8881" y="66"/>
                    <a:pt x="4614" y="66"/>
                  </a:cubicBezTo>
                  <a:cubicBezTo>
                    <a:pt x="169" y="66"/>
                    <a:pt x="169" y="4213"/>
                    <a:pt x="169" y="7098"/>
                  </a:cubicBezTo>
                  <a:lnTo>
                    <a:pt x="169" y="173333"/>
                  </a:lnTo>
                  <a:cubicBezTo>
                    <a:pt x="169" y="176038"/>
                    <a:pt x="169" y="180365"/>
                    <a:pt x="4436" y="180365"/>
                  </a:cubicBezTo>
                  <a:cubicBezTo>
                    <a:pt x="8881" y="180365"/>
                    <a:pt x="8881" y="176218"/>
                    <a:pt x="8881" y="173333"/>
                  </a:cubicBezTo>
                  <a:lnTo>
                    <a:pt x="8881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54A84EF-4F4D-C2CD-A6A8-EEEE1EFB49F9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3646966" y="6080302"/>
              <a:ext cx="168897" cy="171541"/>
            </a:xfrm>
            <a:custGeom>
              <a:avLst/>
              <a:gdLst>
                <a:gd name="connsiteX0" fmla="*/ 89830 w 168897"/>
                <a:gd name="connsiteY0" fmla="*/ 90985 h 171541"/>
                <a:gd name="connsiteX1" fmla="*/ 160691 w 168897"/>
                <a:gd name="connsiteY1" fmla="*/ 90985 h 171541"/>
                <a:gd name="connsiteX2" fmla="*/ 169073 w 168897"/>
                <a:gd name="connsiteY2" fmla="*/ 85834 h 171541"/>
                <a:gd name="connsiteX3" fmla="*/ 160691 w 168897"/>
                <a:gd name="connsiteY3" fmla="*/ 80682 h 171541"/>
                <a:gd name="connsiteX4" fmla="*/ 89830 w 168897"/>
                <a:gd name="connsiteY4" fmla="*/ 80682 h 171541"/>
                <a:gd name="connsiteX5" fmla="*/ 89830 w 168897"/>
                <a:gd name="connsiteY5" fmla="*/ 8563 h 171541"/>
                <a:gd name="connsiteX6" fmla="*/ 84751 w 168897"/>
                <a:gd name="connsiteY6" fmla="*/ 63 h 171541"/>
                <a:gd name="connsiteX7" fmla="*/ 79671 w 168897"/>
                <a:gd name="connsiteY7" fmla="*/ 8563 h 171541"/>
                <a:gd name="connsiteX8" fmla="*/ 79671 w 168897"/>
                <a:gd name="connsiteY8" fmla="*/ 80682 h 171541"/>
                <a:gd name="connsiteX9" fmla="*/ 8556 w 168897"/>
                <a:gd name="connsiteY9" fmla="*/ 80682 h 171541"/>
                <a:gd name="connsiteX10" fmla="*/ 175 w 168897"/>
                <a:gd name="connsiteY10" fmla="*/ 85834 h 171541"/>
                <a:gd name="connsiteX11" fmla="*/ 8556 w 168897"/>
                <a:gd name="connsiteY11" fmla="*/ 90985 h 171541"/>
                <a:gd name="connsiteX12" fmla="*/ 79671 w 168897"/>
                <a:gd name="connsiteY12" fmla="*/ 90985 h 171541"/>
                <a:gd name="connsiteX13" fmla="*/ 79671 w 168897"/>
                <a:gd name="connsiteY13" fmla="*/ 163104 h 171541"/>
                <a:gd name="connsiteX14" fmla="*/ 84751 w 168897"/>
                <a:gd name="connsiteY14" fmla="*/ 171604 h 171541"/>
                <a:gd name="connsiteX15" fmla="*/ 89830 w 168897"/>
                <a:gd name="connsiteY15" fmla="*/ 163104 h 171541"/>
                <a:gd name="connsiteX16" fmla="*/ 89830 w 168897"/>
                <a:gd name="connsiteY16" fmla="*/ 90985 h 17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8897" h="171541">
                  <a:moveTo>
                    <a:pt x="89830" y="90985"/>
                  </a:moveTo>
                  <a:lnTo>
                    <a:pt x="160691" y="90985"/>
                  </a:lnTo>
                  <a:cubicBezTo>
                    <a:pt x="164247" y="90985"/>
                    <a:pt x="169073" y="90985"/>
                    <a:pt x="169073" y="85834"/>
                  </a:cubicBezTo>
                  <a:cubicBezTo>
                    <a:pt x="169073" y="80682"/>
                    <a:pt x="164247" y="80682"/>
                    <a:pt x="160691" y="80682"/>
                  </a:cubicBezTo>
                  <a:lnTo>
                    <a:pt x="89830" y="80682"/>
                  </a:lnTo>
                  <a:lnTo>
                    <a:pt x="89830" y="8563"/>
                  </a:lnTo>
                  <a:cubicBezTo>
                    <a:pt x="89830" y="4957"/>
                    <a:pt x="89830" y="63"/>
                    <a:pt x="84751" y="63"/>
                  </a:cubicBezTo>
                  <a:cubicBezTo>
                    <a:pt x="79671" y="63"/>
                    <a:pt x="79671" y="4957"/>
                    <a:pt x="79671" y="8563"/>
                  </a:cubicBezTo>
                  <a:lnTo>
                    <a:pt x="79671" y="80682"/>
                  </a:lnTo>
                  <a:lnTo>
                    <a:pt x="8556" y="80682"/>
                  </a:lnTo>
                  <a:cubicBezTo>
                    <a:pt x="5001" y="80682"/>
                    <a:pt x="175" y="80682"/>
                    <a:pt x="175" y="85834"/>
                  </a:cubicBezTo>
                  <a:cubicBezTo>
                    <a:pt x="175" y="90985"/>
                    <a:pt x="5001" y="90985"/>
                    <a:pt x="8556" y="90985"/>
                  </a:cubicBezTo>
                  <a:lnTo>
                    <a:pt x="79671" y="90985"/>
                  </a:lnTo>
                  <a:lnTo>
                    <a:pt x="79671" y="163104"/>
                  </a:lnTo>
                  <a:cubicBezTo>
                    <a:pt x="79671" y="166710"/>
                    <a:pt x="79671" y="171604"/>
                    <a:pt x="84751" y="171604"/>
                  </a:cubicBezTo>
                  <a:cubicBezTo>
                    <a:pt x="89830" y="171604"/>
                    <a:pt x="89830" y="166710"/>
                    <a:pt x="89830" y="163104"/>
                  </a:cubicBezTo>
                  <a:lnTo>
                    <a:pt x="89830" y="90985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89EA6FA-F2A1-014A-6990-31472BCD44FB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3897391" y="6054545"/>
              <a:ext cx="254489" cy="175920"/>
            </a:xfrm>
            <a:custGeom>
              <a:avLst/>
              <a:gdLst>
                <a:gd name="connsiteX0" fmla="*/ 224704 w 254489"/>
                <a:gd name="connsiteY0" fmla="*/ 19896 h 175920"/>
                <a:gd name="connsiteX1" fmla="*/ 246547 w 254489"/>
                <a:gd name="connsiteY1" fmla="*/ 8047 h 175920"/>
                <a:gd name="connsiteX2" fmla="*/ 254674 w 254489"/>
                <a:gd name="connsiteY2" fmla="*/ 2896 h 175920"/>
                <a:gd name="connsiteX3" fmla="*/ 247817 w 254489"/>
                <a:gd name="connsiteY3" fmla="*/ 63 h 175920"/>
                <a:gd name="connsiteX4" fmla="*/ 214291 w 254489"/>
                <a:gd name="connsiteY4" fmla="*/ 63 h 175920"/>
                <a:gd name="connsiteX5" fmla="*/ 204386 w 254489"/>
                <a:gd name="connsiteY5" fmla="*/ 4957 h 175920"/>
                <a:gd name="connsiteX6" fmla="*/ 111683 w 254489"/>
                <a:gd name="connsiteY6" fmla="*/ 151771 h 175920"/>
                <a:gd name="connsiteX7" fmla="*/ 91872 w 254489"/>
                <a:gd name="connsiteY7" fmla="*/ 5987 h 175920"/>
                <a:gd name="connsiteX8" fmla="*/ 83999 w 254489"/>
                <a:gd name="connsiteY8" fmla="*/ 63 h 175920"/>
                <a:gd name="connsiteX9" fmla="*/ 49203 w 254489"/>
                <a:gd name="connsiteY9" fmla="*/ 63 h 175920"/>
                <a:gd name="connsiteX10" fmla="*/ 41584 w 254489"/>
                <a:gd name="connsiteY10" fmla="*/ 4957 h 175920"/>
                <a:gd name="connsiteX11" fmla="*/ 48949 w 254489"/>
                <a:gd name="connsiteY11" fmla="*/ 8047 h 175920"/>
                <a:gd name="connsiteX12" fmla="*/ 59871 w 254489"/>
                <a:gd name="connsiteY12" fmla="*/ 8563 h 175920"/>
                <a:gd name="connsiteX13" fmla="*/ 65458 w 254489"/>
                <a:gd name="connsiteY13" fmla="*/ 12684 h 175920"/>
                <a:gd name="connsiteX14" fmla="*/ 64442 w 254489"/>
                <a:gd name="connsiteY14" fmla="*/ 17577 h 175920"/>
                <a:gd name="connsiteX15" fmla="*/ 32187 w 254489"/>
                <a:gd name="connsiteY15" fmla="*/ 148681 h 175920"/>
                <a:gd name="connsiteX16" fmla="*/ 4757 w 254489"/>
                <a:gd name="connsiteY16" fmla="*/ 167998 h 175920"/>
                <a:gd name="connsiteX17" fmla="*/ 185 w 254489"/>
                <a:gd name="connsiteY17" fmla="*/ 172892 h 175920"/>
                <a:gd name="connsiteX18" fmla="*/ 3741 w 254489"/>
                <a:gd name="connsiteY18" fmla="*/ 175983 h 175920"/>
                <a:gd name="connsiteX19" fmla="*/ 29139 w 254489"/>
                <a:gd name="connsiteY19" fmla="*/ 175210 h 175920"/>
                <a:gd name="connsiteX20" fmla="*/ 55299 w 254489"/>
                <a:gd name="connsiteY20" fmla="*/ 175983 h 175920"/>
                <a:gd name="connsiteX21" fmla="*/ 59871 w 254489"/>
                <a:gd name="connsiteY21" fmla="*/ 170832 h 175920"/>
                <a:gd name="connsiteX22" fmla="*/ 55299 w 254489"/>
                <a:gd name="connsiteY22" fmla="*/ 167998 h 175920"/>
                <a:gd name="connsiteX23" fmla="*/ 38028 w 254489"/>
                <a:gd name="connsiteY23" fmla="*/ 156665 h 175920"/>
                <a:gd name="connsiteX24" fmla="*/ 39044 w 254489"/>
                <a:gd name="connsiteY24" fmla="*/ 150741 h 175920"/>
                <a:gd name="connsiteX25" fmla="*/ 73586 w 254489"/>
                <a:gd name="connsiteY25" fmla="*/ 10366 h 175920"/>
                <a:gd name="connsiteX26" fmla="*/ 73840 w 254489"/>
                <a:gd name="connsiteY26" fmla="*/ 10366 h 175920"/>
                <a:gd name="connsiteX27" fmla="*/ 95682 w 254489"/>
                <a:gd name="connsiteY27" fmla="*/ 170059 h 175920"/>
                <a:gd name="connsiteX28" fmla="*/ 99492 w 254489"/>
                <a:gd name="connsiteY28" fmla="*/ 175983 h 175920"/>
                <a:gd name="connsiteX29" fmla="*/ 105079 w 254489"/>
                <a:gd name="connsiteY29" fmla="*/ 171347 h 175920"/>
                <a:gd name="connsiteX30" fmla="*/ 207688 w 254489"/>
                <a:gd name="connsiteY30" fmla="*/ 8305 h 175920"/>
                <a:gd name="connsiteX31" fmla="*/ 207942 w 254489"/>
                <a:gd name="connsiteY31" fmla="*/ 8305 h 175920"/>
                <a:gd name="connsiteX32" fmla="*/ 171622 w 254489"/>
                <a:gd name="connsiteY32" fmla="*/ 155893 h 175920"/>
                <a:gd name="connsiteX33" fmla="*/ 148510 w 254489"/>
                <a:gd name="connsiteY33" fmla="*/ 167998 h 175920"/>
                <a:gd name="connsiteX34" fmla="*/ 141399 w 254489"/>
                <a:gd name="connsiteY34" fmla="*/ 172892 h 175920"/>
                <a:gd name="connsiteX35" fmla="*/ 145208 w 254489"/>
                <a:gd name="connsiteY35" fmla="*/ 175983 h 175920"/>
                <a:gd name="connsiteX36" fmla="*/ 176702 w 254489"/>
                <a:gd name="connsiteY36" fmla="*/ 175210 h 175920"/>
                <a:gd name="connsiteX37" fmla="*/ 208450 w 254489"/>
                <a:gd name="connsiteY37" fmla="*/ 175983 h 175920"/>
                <a:gd name="connsiteX38" fmla="*/ 213275 w 254489"/>
                <a:gd name="connsiteY38" fmla="*/ 170832 h 175920"/>
                <a:gd name="connsiteX39" fmla="*/ 206164 w 254489"/>
                <a:gd name="connsiteY39" fmla="*/ 167998 h 175920"/>
                <a:gd name="connsiteX40" fmla="*/ 189655 w 254489"/>
                <a:gd name="connsiteY40" fmla="*/ 163362 h 175920"/>
                <a:gd name="connsiteX41" fmla="*/ 190925 w 254489"/>
                <a:gd name="connsiteY41" fmla="*/ 157180 h 175920"/>
                <a:gd name="connsiteX42" fmla="*/ 224704 w 254489"/>
                <a:gd name="connsiteY42" fmla="*/ 19896 h 17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89" h="175920">
                  <a:moveTo>
                    <a:pt x="224704" y="19896"/>
                  </a:moveTo>
                  <a:cubicBezTo>
                    <a:pt x="226990" y="10623"/>
                    <a:pt x="227498" y="8047"/>
                    <a:pt x="246547" y="8047"/>
                  </a:cubicBezTo>
                  <a:cubicBezTo>
                    <a:pt x="252388" y="8047"/>
                    <a:pt x="254674" y="8047"/>
                    <a:pt x="254674" y="2896"/>
                  </a:cubicBezTo>
                  <a:cubicBezTo>
                    <a:pt x="254674" y="63"/>
                    <a:pt x="252134" y="63"/>
                    <a:pt x="247817" y="63"/>
                  </a:cubicBezTo>
                  <a:lnTo>
                    <a:pt x="214291" y="63"/>
                  </a:lnTo>
                  <a:cubicBezTo>
                    <a:pt x="207688" y="63"/>
                    <a:pt x="207434" y="63"/>
                    <a:pt x="204386" y="4957"/>
                  </a:cubicBezTo>
                  <a:lnTo>
                    <a:pt x="111683" y="151771"/>
                  </a:lnTo>
                  <a:lnTo>
                    <a:pt x="91872" y="5987"/>
                  </a:lnTo>
                  <a:cubicBezTo>
                    <a:pt x="91110" y="63"/>
                    <a:pt x="90602" y="63"/>
                    <a:pt x="83999" y="63"/>
                  </a:cubicBezTo>
                  <a:lnTo>
                    <a:pt x="49203" y="63"/>
                  </a:lnTo>
                  <a:cubicBezTo>
                    <a:pt x="44378" y="63"/>
                    <a:pt x="41584" y="63"/>
                    <a:pt x="41584" y="4957"/>
                  </a:cubicBezTo>
                  <a:cubicBezTo>
                    <a:pt x="41584" y="8047"/>
                    <a:pt x="43870" y="8047"/>
                    <a:pt x="48949" y="8047"/>
                  </a:cubicBezTo>
                  <a:cubicBezTo>
                    <a:pt x="52251" y="8047"/>
                    <a:pt x="56823" y="8305"/>
                    <a:pt x="59871" y="8563"/>
                  </a:cubicBezTo>
                  <a:cubicBezTo>
                    <a:pt x="63934" y="9078"/>
                    <a:pt x="65458" y="9850"/>
                    <a:pt x="65458" y="12684"/>
                  </a:cubicBezTo>
                  <a:cubicBezTo>
                    <a:pt x="65458" y="13714"/>
                    <a:pt x="65204" y="14487"/>
                    <a:pt x="64442" y="17577"/>
                  </a:cubicBezTo>
                  <a:lnTo>
                    <a:pt x="32187" y="148681"/>
                  </a:lnTo>
                  <a:cubicBezTo>
                    <a:pt x="29647" y="158983"/>
                    <a:pt x="25329" y="167226"/>
                    <a:pt x="4757" y="167998"/>
                  </a:cubicBezTo>
                  <a:cubicBezTo>
                    <a:pt x="3487" y="167998"/>
                    <a:pt x="185" y="168256"/>
                    <a:pt x="185" y="172892"/>
                  </a:cubicBezTo>
                  <a:cubicBezTo>
                    <a:pt x="185" y="175210"/>
                    <a:pt x="1709" y="175983"/>
                    <a:pt x="3741" y="175983"/>
                  </a:cubicBezTo>
                  <a:cubicBezTo>
                    <a:pt x="11868" y="175983"/>
                    <a:pt x="20757" y="175210"/>
                    <a:pt x="29139" y="175210"/>
                  </a:cubicBezTo>
                  <a:cubicBezTo>
                    <a:pt x="37774" y="175210"/>
                    <a:pt x="46917" y="175983"/>
                    <a:pt x="55299" y="175983"/>
                  </a:cubicBezTo>
                  <a:cubicBezTo>
                    <a:pt x="56569" y="175983"/>
                    <a:pt x="59871" y="175983"/>
                    <a:pt x="59871" y="170832"/>
                  </a:cubicBezTo>
                  <a:cubicBezTo>
                    <a:pt x="59871" y="167998"/>
                    <a:pt x="57077" y="167998"/>
                    <a:pt x="55299" y="167998"/>
                  </a:cubicBezTo>
                  <a:cubicBezTo>
                    <a:pt x="40822" y="167741"/>
                    <a:pt x="38028" y="162589"/>
                    <a:pt x="38028" y="156665"/>
                  </a:cubicBezTo>
                  <a:cubicBezTo>
                    <a:pt x="38028" y="154862"/>
                    <a:pt x="38282" y="153574"/>
                    <a:pt x="39044" y="150741"/>
                  </a:cubicBezTo>
                  <a:lnTo>
                    <a:pt x="73586" y="10366"/>
                  </a:lnTo>
                  <a:lnTo>
                    <a:pt x="73840" y="10366"/>
                  </a:lnTo>
                  <a:lnTo>
                    <a:pt x="95682" y="170059"/>
                  </a:lnTo>
                  <a:cubicBezTo>
                    <a:pt x="96190" y="173150"/>
                    <a:pt x="96444" y="175983"/>
                    <a:pt x="99492" y="175983"/>
                  </a:cubicBezTo>
                  <a:cubicBezTo>
                    <a:pt x="102285" y="175983"/>
                    <a:pt x="103809" y="173150"/>
                    <a:pt x="105079" y="171347"/>
                  </a:cubicBezTo>
                  <a:lnTo>
                    <a:pt x="207688" y="8305"/>
                  </a:lnTo>
                  <a:lnTo>
                    <a:pt x="207942" y="8305"/>
                  </a:lnTo>
                  <a:lnTo>
                    <a:pt x="171622" y="155893"/>
                  </a:lnTo>
                  <a:cubicBezTo>
                    <a:pt x="169083" y="165938"/>
                    <a:pt x="168575" y="167998"/>
                    <a:pt x="148510" y="167998"/>
                  </a:cubicBezTo>
                  <a:cubicBezTo>
                    <a:pt x="144192" y="167998"/>
                    <a:pt x="141399" y="167998"/>
                    <a:pt x="141399" y="172892"/>
                  </a:cubicBezTo>
                  <a:cubicBezTo>
                    <a:pt x="141399" y="175983"/>
                    <a:pt x="144446" y="175983"/>
                    <a:pt x="145208" y="175983"/>
                  </a:cubicBezTo>
                  <a:cubicBezTo>
                    <a:pt x="152320" y="175983"/>
                    <a:pt x="169591" y="175210"/>
                    <a:pt x="176702" y="175210"/>
                  </a:cubicBezTo>
                  <a:cubicBezTo>
                    <a:pt x="187115" y="175210"/>
                    <a:pt x="198036" y="175983"/>
                    <a:pt x="208450" y="175983"/>
                  </a:cubicBezTo>
                  <a:cubicBezTo>
                    <a:pt x="209974" y="175983"/>
                    <a:pt x="213275" y="175983"/>
                    <a:pt x="213275" y="170832"/>
                  </a:cubicBezTo>
                  <a:cubicBezTo>
                    <a:pt x="213275" y="167998"/>
                    <a:pt x="210989" y="167998"/>
                    <a:pt x="206164" y="167998"/>
                  </a:cubicBezTo>
                  <a:cubicBezTo>
                    <a:pt x="196767" y="167998"/>
                    <a:pt x="189655" y="167998"/>
                    <a:pt x="189655" y="163362"/>
                  </a:cubicBezTo>
                  <a:cubicBezTo>
                    <a:pt x="189655" y="162332"/>
                    <a:pt x="189655" y="161817"/>
                    <a:pt x="190925" y="157180"/>
                  </a:cubicBezTo>
                  <a:lnTo>
                    <a:pt x="224704" y="19896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3227F0A-4285-0F88-DB1F-686ECE48ABFD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14144144" y="6189589"/>
              <a:ext cx="76981" cy="81314"/>
            </a:xfrm>
            <a:custGeom>
              <a:avLst/>
              <a:gdLst>
                <a:gd name="connsiteX0" fmla="*/ 67042 w 76981"/>
                <a:gd name="connsiteY0" fmla="*/ 10522 h 81314"/>
                <a:gd name="connsiteX1" fmla="*/ 57975 w 76981"/>
                <a:gd name="connsiteY1" fmla="*/ 20618 h 81314"/>
                <a:gd name="connsiteX2" fmla="*/ 64909 w 76981"/>
                <a:gd name="connsiteY2" fmla="*/ 27289 h 81314"/>
                <a:gd name="connsiteX3" fmla="*/ 75043 w 76981"/>
                <a:gd name="connsiteY3" fmla="*/ 15750 h 81314"/>
                <a:gd name="connsiteX4" fmla="*/ 51575 w 76981"/>
                <a:gd name="connsiteY4" fmla="*/ 64 h 81314"/>
                <a:gd name="connsiteX5" fmla="*/ 195 w 76981"/>
                <a:gd name="connsiteY5" fmla="*/ 50007 h 81314"/>
                <a:gd name="connsiteX6" fmla="*/ 33085 w 76981"/>
                <a:gd name="connsiteY6" fmla="*/ 81379 h 81314"/>
                <a:gd name="connsiteX7" fmla="*/ 77176 w 76981"/>
                <a:gd name="connsiteY7" fmla="*/ 61005 h 81314"/>
                <a:gd name="connsiteX8" fmla="*/ 74154 w 76981"/>
                <a:gd name="connsiteY8" fmla="*/ 57940 h 81314"/>
                <a:gd name="connsiteX9" fmla="*/ 71309 w 76981"/>
                <a:gd name="connsiteY9" fmla="*/ 59743 h 81314"/>
                <a:gd name="connsiteX10" fmla="*/ 33441 w 76981"/>
                <a:gd name="connsiteY10" fmla="*/ 76331 h 81314"/>
                <a:gd name="connsiteX11" fmla="*/ 14951 w 76981"/>
                <a:gd name="connsiteY11" fmla="*/ 56318 h 81314"/>
                <a:gd name="connsiteX12" fmla="*/ 26685 w 76981"/>
                <a:gd name="connsiteY12" fmla="*/ 18996 h 81314"/>
                <a:gd name="connsiteX13" fmla="*/ 51575 w 76981"/>
                <a:gd name="connsiteY13" fmla="*/ 5113 h 81314"/>
                <a:gd name="connsiteX14" fmla="*/ 67042 w 76981"/>
                <a:gd name="connsiteY14" fmla="*/ 10522 h 8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6981" h="81314">
                  <a:moveTo>
                    <a:pt x="67042" y="10522"/>
                  </a:moveTo>
                  <a:cubicBezTo>
                    <a:pt x="60642" y="11603"/>
                    <a:pt x="57975" y="16652"/>
                    <a:pt x="57975" y="20618"/>
                  </a:cubicBezTo>
                  <a:cubicBezTo>
                    <a:pt x="57975" y="25486"/>
                    <a:pt x="61709" y="27289"/>
                    <a:pt x="64909" y="27289"/>
                  </a:cubicBezTo>
                  <a:cubicBezTo>
                    <a:pt x="68820" y="27289"/>
                    <a:pt x="75043" y="24405"/>
                    <a:pt x="75043" y="15750"/>
                  </a:cubicBezTo>
                  <a:cubicBezTo>
                    <a:pt x="75043" y="3490"/>
                    <a:pt x="61175" y="64"/>
                    <a:pt x="51575" y="64"/>
                  </a:cubicBezTo>
                  <a:cubicBezTo>
                    <a:pt x="24907" y="64"/>
                    <a:pt x="195" y="24946"/>
                    <a:pt x="195" y="50007"/>
                  </a:cubicBezTo>
                  <a:cubicBezTo>
                    <a:pt x="195" y="65513"/>
                    <a:pt x="10862" y="81379"/>
                    <a:pt x="33085" y="81379"/>
                  </a:cubicBezTo>
                  <a:cubicBezTo>
                    <a:pt x="63131" y="81379"/>
                    <a:pt x="77176" y="63529"/>
                    <a:pt x="77176" y="61005"/>
                  </a:cubicBezTo>
                  <a:cubicBezTo>
                    <a:pt x="77176" y="59924"/>
                    <a:pt x="75576" y="57940"/>
                    <a:pt x="74154" y="57940"/>
                  </a:cubicBezTo>
                  <a:cubicBezTo>
                    <a:pt x="73087" y="57940"/>
                    <a:pt x="72732" y="58301"/>
                    <a:pt x="71309" y="59743"/>
                  </a:cubicBezTo>
                  <a:cubicBezTo>
                    <a:pt x="57442" y="76331"/>
                    <a:pt x="36641" y="76331"/>
                    <a:pt x="33441" y="76331"/>
                  </a:cubicBezTo>
                  <a:cubicBezTo>
                    <a:pt x="20640" y="76331"/>
                    <a:pt x="14951" y="67496"/>
                    <a:pt x="14951" y="56318"/>
                  </a:cubicBezTo>
                  <a:cubicBezTo>
                    <a:pt x="14951" y="51089"/>
                    <a:pt x="17440" y="31436"/>
                    <a:pt x="26685" y="18996"/>
                  </a:cubicBezTo>
                  <a:cubicBezTo>
                    <a:pt x="33441" y="10161"/>
                    <a:pt x="42686" y="5113"/>
                    <a:pt x="51575" y="5113"/>
                  </a:cubicBezTo>
                  <a:cubicBezTo>
                    <a:pt x="54064" y="5113"/>
                    <a:pt x="62598" y="5473"/>
                    <a:pt x="67042" y="10522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CE40971-4592-D106-98F5-DB6690D02A0C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4379020" y="6003925"/>
              <a:ext cx="109338" cy="126209"/>
            </a:xfrm>
            <a:custGeom>
              <a:avLst/>
              <a:gdLst>
                <a:gd name="connsiteX0" fmla="*/ 33450 w 109338"/>
                <a:gd name="connsiteY0" fmla="*/ 59 h 126209"/>
                <a:gd name="connsiteX1" fmla="*/ 204 w 109338"/>
                <a:gd name="connsiteY1" fmla="*/ 1501 h 126209"/>
                <a:gd name="connsiteX2" fmla="*/ 204 w 109338"/>
                <a:gd name="connsiteY2" fmla="*/ 11598 h 126209"/>
                <a:gd name="connsiteX3" fmla="*/ 12116 w 109338"/>
                <a:gd name="connsiteY3" fmla="*/ 18630 h 126209"/>
                <a:gd name="connsiteX4" fmla="*/ 12116 w 109338"/>
                <a:gd name="connsiteY4" fmla="*/ 125186 h 126209"/>
                <a:gd name="connsiteX5" fmla="*/ 20116 w 109338"/>
                <a:gd name="connsiteY5" fmla="*/ 125186 h 126209"/>
                <a:gd name="connsiteX6" fmla="*/ 24027 w 109338"/>
                <a:gd name="connsiteY6" fmla="*/ 124285 h 126209"/>
                <a:gd name="connsiteX7" fmla="*/ 30783 w 109338"/>
                <a:gd name="connsiteY7" fmla="*/ 115270 h 126209"/>
                <a:gd name="connsiteX8" fmla="*/ 60296 w 109338"/>
                <a:gd name="connsiteY8" fmla="*/ 126268 h 126209"/>
                <a:gd name="connsiteX9" fmla="*/ 109543 w 109338"/>
                <a:gd name="connsiteY9" fmla="*/ 84980 h 126209"/>
                <a:gd name="connsiteX10" fmla="*/ 62785 w 109338"/>
                <a:gd name="connsiteY10" fmla="*/ 44052 h 126209"/>
                <a:gd name="connsiteX11" fmla="*/ 33450 w 109338"/>
                <a:gd name="connsiteY11" fmla="*/ 52165 h 126209"/>
                <a:gd name="connsiteX12" fmla="*/ 33450 w 109338"/>
                <a:gd name="connsiteY12" fmla="*/ 59 h 126209"/>
                <a:gd name="connsiteX13" fmla="*/ 34695 w 109338"/>
                <a:gd name="connsiteY13" fmla="*/ 63704 h 126209"/>
                <a:gd name="connsiteX14" fmla="*/ 60296 w 109338"/>
                <a:gd name="connsiteY14" fmla="*/ 52346 h 126209"/>
                <a:gd name="connsiteX15" fmla="*/ 84830 w 109338"/>
                <a:gd name="connsiteY15" fmla="*/ 84619 h 126209"/>
                <a:gd name="connsiteX16" fmla="*/ 58162 w 109338"/>
                <a:gd name="connsiteY16" fmla="*/ 117974 h 126209"/>
                <a:gd name="connsiteX17" fmla="*/ 34695 w 109338"/>
                <a:gd name="connsiteY17" fmla="*/ 104993 h 126209"/>
                <a:gd name="connsiteX18" fmla="*/ 34695 w 109338"/>
                <a:gd name="connsiteY18" fmla="*/ 63704 h 12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9338" h="126209">
                  <a:moveTo>
                    <a:pt x="33450" y="59"/>
                  </a:moveTo>
                  <a:lnTo>
                    <a:pt x="204" y="1501"/>
                  </a:lnTo>
                  <a:lnTo>
                    <a:pt x="204" y="11598"/>
                  </a:lnTo>
                  <a:cubicBezTo>
                    <a:pt x="10693" y="11598"/>
                    <a:pt x="12116" y="11598"/>
                    <a:pt x="12116" y="18630"/>
                  </a:cubicBezTo>
                  <a:lnTo>
                    <a:pt x="12116" y="125186"/>
                  </a:lnTo>
                  <a:lnTo>
                    <a:pt x="20116" y="125186"/>
                  </a:lnTo>
                  <a:cubicBezTo>
                    <a:pt x="22961" y="125186"/>
                    <a:pt x="23138" y="125006"/>
                    <a:pt x="24027" y="124285"/>
                  </a:cubicBezTo>
                  <a:cubicBezTo>
                    <a:pt x="25627" y="122301"/>
                    <a:pt x="29183" y="117253"/>
                    <a:pt x="30783" y="115270"/>
                  </a:cubicBezTo>
                  <a:cubicBezTo>
                    <a:pt x="42695" y="125547"/>
                    <a:pt x="54429" y="126268"/>
                    <a:pt x="60296" y="126268"/>
                  </a:cubicBezTo>
                  <a:cubicBezTo>
                    <a:pt x="90875" y="126268"/>
                    <a:pt x="109543" y="108779"/>
                    <a:pt x="109543" y="84980"/>
                  </a:cubicBezTo>
                  <a:cubicBezTo>
                    <a:pt x="109543" y="63163"/>
                    <a:pt x="93720" y="44052"/>
                    <a:pt x="62785" y="44052"/>
                  </a:cubicBezTo>
                  <a:cubicBezTo>
                    <a:pt x="51406" y="44052"/>
                    <a:pt x="41450" y="47117"/>
                    <a:pt x="33450" y="52165"/>
                  </a:cubicBezTo>
                  <a:lnTo>
                    <a:pt x="33450" y="59"/>
                  </a:lnTo>
                  <a:close/>
                  <a:moveTo>
                    <a:pt x="34695" y="63704"/>
                  </a:moveTo>
                  <a:cubicBezTo>
                    <a:pt x="39673" y="57574"/>
                    <a:pt x="49095" y="52346"/>
                    <a:pt x="60296" y="52346"/>
                  </a:cubicBezTo>
                  <a:cubicBezTo>
                    <a:pt x="84830" y="52346"/>
                    <a:pt x="84830" y="73621"/>
                    <a:pt x="84830" y="84619"/>
                  </a:cubicBezTo>
                  <a:cubicBezTo>
                    <a:pt x="84830" y="95798"/>
                    <a:pt x="84830" y="117974"/>
                    <a:pt x="58162" y="117974"/>
                  </a:cubicBezTo>
                  <a:cubicBezTo>
                    <a:pt x="48562" y="117974"/>
                    <a:pt x="40561" y="113467"/>
                    <a:pt x="34695" y="104993"/>
                  </a:cubicBezTo>
                  <a:lnTo>
                    <a:pt x="34695" y="63704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00D78A0-92A4-F00F-27E4-E98FAD13912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4267065" y="6160922"/>
              <a:ext cx="332048" cy="10302"/>
            </a:xfrm>
            <a:custGeom>
              <a:avLst/>
              <a:gdLst>
                <a:gd name="connsiteX0" fmla="*/ 0 w 332048"/>
                <a:gd name="connsiteY0" fmla="*/ 0 h 10302"/>
                <a:gd name="connsiteX1" fmla="*/ 332049 w 332048"/>
                <a:gd name="connsiteY1" fmla="*/ 0 h 10302"/>
                <a:gd name="connsiteX2" fmla="*/ 332049 w 332048"/>
                <a:gd name="connsiteY2" fmla="*/ 10302 h 10302"/>
                <a:gd name="connsiteX3" fmla="*/ 0 w 332048"/>
                <a:gd name="connsiteY3" fmla="*/ 10302 h 1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048" h="10302">
                  <a:moveTo>
                    <a:pt x="0" y="0"/>
                  </a:moveTo>
                  <a:lnTo>
                    <a:pt x="332049" y="0"/>
                  </a:lnTo>
                  <a:lnTo>
                    <a:pt x="332049" y="10302"/>
                  </a:lnTo>
                  <a:lnTo>
                    <a:pt x="0" y="10302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BCCAD91-0185-34E2-3A6F-B6F7E9E9F32B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4292844" y="6184061"/>
              <a:ext cx="8711" cy="180298"/>
            </a:xfrm>
            <a:custGeom>
              <a:avLst/>
              <a:gdLst>
                <a:gd name="connsiteX0" fmla="*/ 8911 w 8711"/>
                <a:gd name="connsiteY0" fmla="*/ 7098 h 180298"/>
                <a:gd name="connsiteX1" fmla="*/ 4645 w 8711"/>
                <a:gd name="connsiteY1" fmla="*/ 66 h 180298"/>
                <a:gd name="connsiteX2" fmla="*/ 200 w 8711"/>
                <a:gd name="connsiteY2" fmla="*/ 7098 h 180298"/>
                <a:gd name="connsiteX3" fmla="*/ 200 w 8711"/>
                <a:gd name="connsiteY3" fmla="*/ 173333 h 180298"/>
                <a:gd name="connsiteX4" fmla="*/ 4467 w 8711"/>
                <a:gd name="connsiteY4" fmla="*/ 180365 h 180298"/>
                <a:gd name="connsiteX5" fmla="*/ 8911 w 8711"/>
                <a:gd name="connsiteY5" fmla="*/ 173333 h 180298"/>
                <a:gd name="connsiteX6" fmla="*/ 8911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911" y="7098"/>
                  </a:moveTo>
                  <a:cubicBezTo>
                    <a:pt x="8911" y="4393"/>
                    <a:pt x="8911" y="66"/>
                    <a:pt x="4645" y="66"/>
                  </a:cubicBezTo>
                  <a:cubicBezTo>
                    <a:pt x="200" y="66"/>
                    <a:pt x="200" y="4213"/>
                    <a:pt x="200" y="7098"/>
                  </a:cubicBezTo>
                  <a:lnTo>
                    <a:pt x="200" y="173333"/>
                  </a:lnTo>
                  <a:cubicBezTo>
                    <a:pt x="200" y="176038"/>
                    <a:pt x="200" y="180365"/>
                    <a:pt x="4467" y="180365"/>
                  </a:cubicBezTo>
                  <a:cubicBezTo>
                    <a:pt x="8911" y="180365"/>
                    <a:pt x="8911" y="176218"/>
                    <a:pt x="8911" y="173333"/>
                  </a:cubicBezTo>
                  <a:lnTo>
                    <a:pt x="8911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92F6F76-C02A-3944-5485-A3031D8F3838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4353165" y="6184061"/>
              <a:ext cx="8711" cy="180298"/>
            </a:xfrm>
            <a:custGeom>
              <a:avLst/>
              <a:gdLst>
                <a:gd name="connsiteX0" fmla="*/ 8914 w 8711"/>
                <a:gd name="connsiteY0" fmla="*/ 7098 h 180298"/>
                <a:gd name="connsiteX1" fmla="*/ 4647 w 8711"/>
                <a:gd name="connsiteY1" fmla="*/ 66 h 180298"/>
                <a:gd name="connsiteX2" fmla="*/ 202 w 8711"/>
                <a:gd name="connsiteY2" fmla="*/ 7098 h 180298"/>
                <a:gd name="connsiteX3" fmla="*/ 202 w 8711"/>
                <a:gd name="connsiteY3" fmla="*/ 173333 h 180298"/>
                <a:gd name="connsiteX4" fmla="*/ 4469 w 8711"/>
                <a:gd name="connsiteY4" fmla="*/ 180365 h 180298"/>
                <a:gd name="connsiteX5" fmla="*/ 8914 w 8711"/>
                <a:gd name="connsiteY5" fmla="*/ 173333 h 180298"/>
                <a:gd name="connsiteX6" fmla="*/ 8914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914" y="7098"/>
                  </a:moveTo>
                  <a:cubicBezTo>
                    <a:pt x="8914" y="4393"/>
                    <a:pt x="8914" y="66"/>
                    <a:pt x="4647" y="66"/>
                  </a:cubicBezTo>
                  <a:cubicBezTo>
                    <a:pt x="202" y="66"/>
                    <a:pt x="202" y="4213"/>
                    <a:pt x="202" y="7098"/>
                  </a:cubicBezTo>
                  <a:lnTo>
                    <a:pt x="202" y="173333"/>
                  </a:lnTo>
                  <a:cubicBezTo>
                    <a:pt x="202" y="176038"/>
                    <a:pt x="202" y="180365"/>
                    <a:pt x="4469" y="180365"/>
                  </a:cubicBezTo>
                  <a:cubicBezTo>
                    <a:pt x="8914" y="180365"/>
                    <a:pt x="8914" y="176218"/>
                    <a:pt x="8914" y="173333"/>
                  </a:cubicBezTo>
                  <a:lnTo>
                    <a:pt x="8914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6391E15-4554-1FFF-8884-1106EF67D74C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4398729" y="6239774"/>
              <a:ext cx="76981" cy="81314"/>
            </a:xfrm>
            <a:custGeom>
              <a:avLst/>
              <a:gdLst>
                <a:gd name="connsiteX0" fmla="*/ 67052 w 76981"/>
                <a:gd name="connsiteY0" fmla="*/ 10524 h 81314"/>
                <a:gd name="connsiteX1" fmla="*/ 57985 w 76981"/>
                <a:gd name="connsiteY1" fmla="*/ 20620 h 81314"/>
                <a:gd name="connsiteX2" fmla="*/ 64919 w 76981"/>
                <a:gd name="connsiteY2" fmla="*/ 27291 h 81314"/>
                <a:gd name="connsiteX3" fmla="*/ 75053 w 76981"/>
                <a:gd name="connsiteY3" fmla="*/ 15752 h 81314"/>
                <a:gd name="connsiteX4" fmla="*/ 51585 w 76981"/>
                <a:gd name="connsiteY4" fmla="*/ 66 h 81314"/>
                <a:gd name="connsiteX5" fmla="*/ 205 w 76981"/>
                <a:gd name="connsiteY5" fmla="*/ 50009 h 81314"/>
                <a:gd name="connsiteX6" fmla="*/ 33095 w 76981"/>
                <a:gd name="connsiteY6" fmla="*/ 81381 h 81314"/>
                <a:gd name="connsiteX7" fmla="*/ 77186 w 76981"/>
                <a:gd name="connsiteY7" fmla="*/ 61007 h 81314"/>
                <a:gd name="connsiteX8" fmla="*/ 74164 w 76981"/>
                <a:gd name="connsiteY8" fmla="*/ 57942 h 81314"/>
                <a:gd name="connsiteX9" fmla="*/ 71319 w 76981"/>
                <a:gd name="connsiteY9" fmla="*/ 59745 h 81314"/>
                <a:gd name="connsiteX10" fmla="*/ 33451 w 76981"/>
                <a:gd name="connsiteY10" fmla="*/ 76333 h 81314"/>
                <a:gd name="connsiteX11" fmla="*/ 14961 w 76981"/>
                <a:gd name="connsiteY11" fmla="*/ 56319 h 81314"/>
                <a:gd name="connsiteX12" fmla="*/ 26695 w 76981"/>
                <a:gd name="connsiteY12" fmla="*/ 18998 h 81314"/>
                <a:gd name="connsiteX13" fmla="*/ 51585 w 76981"/>
                <a:gd name="connsiteY13" fmla="*/ 5115 h 81314"/>
                <a:gd name="connsiteX14" fmla="*/ 67052 w 76981"/>
                <a:gd name="connsiteY14" fmla="*/ 10524 h 8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6981" h="81314">
                  <a:moveTo>
                    <a:pt x="67052" y="10524"/>
                  </a:moveTo>
                  <a:cubicBezTo>
                    <a:pt x="60652" y="11605"/>
                    <a:pt x="57985" y="16654"/>
                    <a:pt x="57985" y="20620"/>
                  </a:cubicBezTo>
                  <a:cubicBezTo>
                    <a:pt x="57985" y="25488"/>
                    <a:pt x="61719" y="27291"/>
                    <a:pt x="64919" y="27291"/>
                  </a:cubicBezTo>
                  <a:cubicBezTo>
                    <a:pt x="68830" y="27291"/>
                    <a:pt x="75053" y="24407"/>
                    <a:pt x="75053" y="15752"/>
                  </a:cubicBezTo>
                  <a:cubicBezTo>
                    <a:pt x="75053" y="3492"/>
                    <a:pt x="61185" y="66"/>
                    <a:pt x="51585" y="66"/>
                  </a:cubicBezTo>
                  <a:cubicBezTo>
                    <a:pt x="24917" y="66"/>
                    <a:pt x="205" y="24947"/>
                    <a:pt x="205" y="50009"/>
                  </a:cubicBezTo>
                  <a:cubicBezTo>
                    <a:pt x="205" y="65515"/>
                    <a:pt x="10872" y="81381"/>
                    <a:pt x="33095" y="81381"/>
                  </a:cubicBezTo>
                  <a:cubicBezTo>
                    <a:pt x="63141" y="81381"/>
                    <a:pt x="77186" y="63531"/>
                    <a:pt x="77186" y="61007"/>
                  </a:cubicBezTo>
                  <a:cubicBezTo>
                    <a:pt x="77186" y="59925"/>
                    <a:pt x="75586" y="57942"/>
                    <a:pt x="74164" y="57942"/>
                  </a:cubicBezTo>
                  <a:cubicBezTo>
                    <a:pt x="73097" y="57942"/>
                    <a:pt x="72742" y="58303"/>
                    <a:pt x="71319" y="59745"/>
                  </a:cubicBezTo>
                  <a:cubicBezTo>
                    <a:pt x="57452" y="76333"/>
                    <a:pt x="36651" y="76333"/>
                    <a:pt x="33451" y="76333"/>
                  </a:cubicBezTo>
                  <a:cubicBezTo>
                    <a:pt x="20650" y="76333"/>
                    <a:pt x="14961" y="67498"/>
                    <a:pt x="14961" y="56319"/>
                  </a:cubicBezTo>
                  <a:cubicBezTo>
                    <a:pt x="14961" y="51091"/>
                    <a:pt x="17450" y="31438"/>
                    <a:pt x="26695" y="18998"/>
                  </a:cubicBezTo>
                  <a:cubicBezTo>
                    <a:pt x="33451" y="10163"/>
                    <a:pt x="42696" y="5115"/>
                    <a:pt x="51585" y="5115"/>
                  </a:cubicBezTo>
                  <a:cubicBezTo>
                    <a:pt x="54074" y="5115"/>
                    <a:pt x="62608" y="5475"/>
                    <a:pt x="67052" y="10524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20A1F27-5F66-3321-F828-BE0EB4120C2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4504252" y="6184061"/>
              <a:ext cx="8711" cy="180298"/>
            </a:xfrm>
            <a:custGeom>
              <a:avLst/>
              <a:gdLst>
                <a:gd name="connsiteX0" fmla="*/ 8920 w 8711"/>
                <a:gd name="connsiteY0" fmla="*/ 7098 h 180298"/>
                <a:gd name="connsiteX1" fmla="*/ 4653 w 8711"/>
                <a:gd name="connsiteY1" fmla="*/ 66 h 180298"/>
                <a:gd name="connsiteX2" fmla="*/ 208 w 8711"/>
                <a:gd name="connsiteY2" fmla="*/ 7098 h 180298"/>
                <a:gd name="connsiteX3" fmla="*/ 208 w 8711"/>
                <a:gd name="connsiteY3" fmla="*/ 173333 h 180298"/>
                <a:gd name="connsiteX4" fmla="*/ 4475 w 8711"/>
                <a:gd name="connsiteY4" fmla="*/ 180365 h 180298"/>
                <a:gd name="connsiteX5" fmla="*/ 8920 w 8711"/>
                <a:gd name="connsiteY5" fmla="*/ 173333 h 180298"/>
                <a:gd name="connsiteX6" fmla="*/ 8920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920" y="7098"/>
                  </a:moveTo>
                  <a:cubicBezTo>
                    <a:pt x="8920" y="4393"/>
                    <a:pt x="8920" y="66"/>
                    <a:pt x="4653" y="66"/>
                  </a:cubicBezTo>
                  <a:cubicBezTo>
                    <a:pt x="208" y="66"/>
                    <a:pt x="208" y="4213"/>
                    <a:pt x="208" y="7098"/>
                  </a:cubicBezTo>
                  <a:lnTo>
                    <a:pt x="208" y="173333"/>
                  </a:lnTo>
                  <a:cubicBezTo>
                    <a:pt x="208" y="176038"/>
                    <a:pt x="208" y="180365"/>
                    <a:pt x="4475" y="180365"/>
                  </a:cubicBezTo>
                  <a:cubicBezTo>
                    <a:pt x="8920" y="180365"/>
                    <a:pt x="8920" y="176218"/>
                    <a:pt x="8920" y="173333"/>
                  </a:cubicBezTo>
                  <a:lnTo>
                    <a:pt x="8920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B6EC6A9-F818-5080-33FF-7544E706B81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4564573" y="6184061"/>
              <a:ext cx="8711" cy="180298"/>
            </a:xfrm>
            <a:custGeom>
              <a:avLst/>
              <a:gdLst>
                <a:gd name="connsiteX0" fmla="*/ 8922 w 8711"/>
                <a:gd name="connsiteY0" fmla="*/ 7098 h 180298"/>
                <a:gd name="connsiteX1" fmla="*/ 4655 w 8711"/>
                <a:gd name="connsiteY1" fmla="*/ 66 h 180298"/>
                <a:gd name="connsiteX2" fmla="*/ 210 w 8711"/>
                <a:gd name="connsiteY2" fmla="*/ 7098 h 180298"/>
                <a:gd name="connsiteX3" fmla="*/ 210 w 8711"/>
                <a:gd name="connsiteY3" fmla="*/ 173333 h 180298"/>
                <a:gd name="connsiteX4" fmla="*/ 4477 w 8711"/>
                <a:gd name="connsiteY4" fmla="*/ 180365 h 180298"/>
                <a:gd name="connsiteX5" fmla="*/ 8922 w 8711"/>
                <a:gd name="connsiteY5" fmla="*/ 173333 h 180298"/>
                <a:gd name="connsiteX6" fmla="*/ 8922 w 8711"/>
                <a:gd name="connsiteY6" fmla="*/ 7098 h 1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1" h="180298">
                  <a:moveTo>
                    <a:pt x="8922" y="7098"/>
                  </a:moveTo>
                  <a:cubicBezTo>
                    <a:pt x="8922" y="4393"/>
                    <a:pt x="8922" y="66"/>
                    <a:pt x="4655" y="66"/>
                  </a:cubicBezTo>
                  <a:cubicBezTo>
                    <a:pt x="210" y="66"/>
                    <a:pt x="210" y="4213"/>
                    <a:pt x="210" y="7098"/>
                  </a:cubicBezTo>
                  <a:lnTo>
                    <a:pt x="210" y="173333"/>
                  </a:lnTo>
                  <a:cubicBezTo>
                    <a:pt x="210" y="176038"/>
                    <a:pt x="210" y="180365"/>
                    <a:pt x="4477" y="180365"/>
                  </a:cubicBezTo>
                  <a:cubicBezTo>
                    <a:pt x="8922" y="180365"/>
                    <a:pt x="8922" y="176218"/>
                    <a:pt x="8922" y="173333"/>
                  </a:cubicBezTo>
                  <a:lnTo>
                    <a:pt x="8922" y="70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086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637AAE-3718-9EC8-D90A-8AAA0E154D27}"/>
              </a:ext>
            </a:extLst>
          </p:cNvPr>
          <p:cNvSpPr txBox="1"/>
          <p:nvPr/>
        </p:nvSpPr>
        <p:spPr>
          <a:xfrm>
            <a:off x="380245" y="506994"/>
            <a:ext cx="6102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Example input files in folder ‘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tests’</a:t>
            </a:r>
            <a:r>
              <a:rPr lang="en-US" sz="20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15FB4A-43FE-E8CF-7B6C-9950B129FB39}"/>
              </a:ext>
            </a:extLst>
          </p:cNvPr>
          <p:cNvSpPr txBox="1"/>
          <p:nvPr/>
        </p:nvSpPr>
        <p:spPr>
          <a:xfrm>
            <a:off x="380245" y="1280156"/>
            <a:ext cx="345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tx2"/>
                </a:solidFill>
              </a:rPr>
              <a:t>MnTe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66CF9-15B1-F8D6-3399-F028154D404C}"/>
              </a:ext>
            </a:extLst>
          </p:cNvPr>
          <p:cNvSpPr txBox="1"/>
          <p:nvPr/>
        </p:nvSpPr>
        <p:spPr>
          <a:xfrm>
            <a:off x="1131683" y="1846907"/>
            <a:ext cx="5957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j E -f MnTe_inp1.in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7F192D-5D29-D0A2-A81C-1C545BC0B438}"/>
              </a:ext>
            </a:extLst>
          </p:cNvPr>
          <p:cNvCxnSpPr/>
          <p:nvPr/>
        </p:nvCxnSpPr>
        <p:spPr>
          <a:xfrm flipV="1">
            <a:off x="2652665" y="2247017"/>
            <a:ext cx="0" cy="459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3F25932-09A8-9AD9-E8F4-22D5E8947EB1}"/>
              </a:ext>
            </a:extLst>
          </p:cNvPr>
          <p:cNvSpPr txBox="1"/>
          <p:nvPr/>
        </p:nvSpPr>
        <p:spPr>
          <a:xfrm>
            <a:off x="0" y="2728784"/>
            <a:ext cx="2942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Specifies response mode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095503-B1B1-E2F6-92C4-AF5FED57E505}"/>
              </a:ext>
            </a:extLst>
          </p:cNvPr>
          <p:cNvCxnSpPr>
            <a:cxnSpLocks/>
          </p:cNvCxnSpPr>
          <p:nvPr/>
        </p:nvCxnSpPr>
        <p:spPr>
          <a:xfrm flipV="1">
            <a:off x="3140043" y="2326989"/>
            <a:ext cx="0" cy="829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9B762F-8D11-8799-3196-67A21A8F4801}"/>
              </a:ext>
            </a:extLst>
          </p:cNvPr>
          <p:cNvSpPr txBox="1"/>
          <p:nvPr/>
        </p:nvSpPr>
        <p:spPr>
          <a:xfrm>
            <a:off x="1800130" y="3150692"/>
            <a:ext cx="1339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observable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9CBA8C-DC23-DD24-00D9-5E6F6B5BC02B}"/>
              </a:ext>
            </a:extLst>
          </p:cNvPr>
          <p:cNvCxnSpPr>
            <a:cxnSpLocks/>
          </p:cNvCxnSpPr>
          <p:nvPr/>
        </p:nvCxnSpPr>
        <p:spPr>
          <a:xfrm flipV="1">
            <a:off x="3419191" y="2332321"/>
            <a:ext cx="0" cy="823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47CFF89-B28C-018D-F8BB-8EE5487AFC6B}"/>
              </a:ext>
            </a:extLst>
          </p:cNvPr>
          <p:cNvSpPr txBox="1"/>
          <p:nvPr/>
        </p:nvSpPr>
        <p:spPr>
          <a:xfrm>
            <a:off x="3440316" y="3150692"/>
            <a:ext cx="1674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perturbation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AE4C37-0AF5-4049-0506-1708F96CE12E}"/>
              </a:ext>
            </a:extLst>
          </p:cNvPr>
          <p:cNvCxnSpPr/>
          <p:nvPr/>
        </p:nvCxnSpPr>
        <p:spPr>
          <a:xfrm flipV="1">
            <a:off x="4715346" y="2326989"/>
            <a:ext cx="0" cy="459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1C2A953-85F5-69FA-B7F7-EB1C5BB175CD}"/>
              </a:ext>
            </a:extLst>
          </p:cNvPr>
          <p:cNvSpPr txBox="1"/>
          <p:nvPr/>
        </p:nvSpPr>
        <p:spPr>
          <a:xfrm>
            <a:off x="4715346" y="2728784"/>
            <a:ext cx="2942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Input file name</a:t>
            </a:r>
          </a:p>
        </p:txBody>
      </p:sp>
      <p:pic>
        <p:nvPicPr>
          <p:cNvPr id="20" name="Picture 19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6015A05F-23A7-1201-7AAE-33CE0C5CB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439" y="1416973"/>
            <a:ext cx="3295460" cy="264908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C863B90-78CB-D50B-3704-F1AFE6A85F95}"/>
              </a:ext>
            </a:extLst>
          </p:cNvPr>
          <p:cNvSpPr txBox="1"/>
          <p:nvPr/>
        </p:nvSpPr>
        <p:spPr>
          <a:xfrm>
            <a:off x="1131683" y="5078994"/>
            <a:ext cx="7369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Results given in a cartesian 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39468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82637A-7AA6-4190-EB0B-A085F472FA15}"/>
              </a:ext>
            </a:extLst>
          </p:cNvPr>
          <p:cNvSpPr txBox="1"/>
          <p:nvPr/>
        </p:nvSpPr>
        <p:spPr>
          <a:xfrm>
            <a:off x="3048755" y="3246597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09F66-8E65-A5E3-8EAF-B02B2F9F34B1}"/>
              </a:ext>
            </a:extLst>
          </p:cNvPr>
          <p:cNvSpPr txBox="1"/>
          <p:nvPr/>
        </p:nvSpPr>
        <p:spPr>
          <a:xfrm>
            <a:off x="481450" y="1074509"/>
            <a:ext cx="45173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MnTe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1.0 0.0 0.0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-0.5 0.866025403784439 0.0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0.0 0.0 2.0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Mn Mn Te Te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magnetic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0 0 0     1 3 0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0.5  -1 -3 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0.333333 0.666667 0.75 0 0 0</a:t>
            </a:r>
          </a:p>
          <a:p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0.666667 0.333333 0.25 0 0 0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FC23E7-A98E-AA8D-D7B1-868CF59BCC76}"/>
              </a:ext>
            </a:extLst>
          </p:cNvPr>
          <p:cNvSpPr txBox="1"/>
          <p:nvPr/>
        </p:nvSpPr>
        <p:spPr>
          <a:xfrm>
            <a:off x="5712737" y="1466661"/>
            <a:ext cx="5187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The cartesian coordinate system is the one in which the </a:t>
            </a:r>
            <a:r>
              <a:rPr lang="en-US" sz="2000" b="1" dirty="0" err="1">
                <a:solidFill>
                  <a:schemeClr val="tx2"/>
                </a:solidFill>
              </a:rPr>
              <a:t>bravais</a:t>
            </a:r>
            <a:r>
              <a:rPr lang="en-US" sz="2000" b="1" dirty="0">
                <a:solidFill>
                  <a:schemeClr val="tx2"/>
                </a:solidFill>
              </a:rPr>
              <a:t> lattice vectors are defined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44FA8D5-0488-F4E0-9E20-8959AD4E673B}"/>
              </a:ext>
            </a:extLst>
          </p:cNvPr>
          <p:cNvGrpSpPr/>
          <p:nvPr/>
        </p:nvGrpSpPr>
        <p:grpSpPr>
          <a:xfrm>
            <a:off x="6376167" y="2556909"/>
            <a:ext cx="2102644" cy="1379375"/>
            <a:chOff x="5605231" y="229603"/>
            <a:chExt cx="2102644" cy="1379375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2AD1769-1AB3-01C5-2DE1-00802980D1D3}"/>
                </a:ext>
              </a:extLst>
            </p:cNvPr>
            <p:cNvCxnSpPr/>
            <p:nvPr/>
          </p:nvCxnSpPr>
          <p:spPr>
            <a:xfrm>
              <a:off x="6460100" y="1162732"/>
              <a:ext cx="1000125" cy="0"/>
            </a:xfrm>
            <a:prstGeom prst="straightConnector1">
              <a:avLst/>
            </a:prstGeom>
            <a:ln w="38100">
              <a:solidFill>
                <a:srgbClr val="EE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B695734-3F9F-3196-C2FD-D4D67F09BF1C}"/>
                </a:ext>
              </a:extLst>
            </p:cNvPr>
            <p:cNvCxnSpPr>
              <a:cxnSpLocks/>
            </p:cNvCxnSpPr>
            <p:nvPr/>
          </p:nvCxnSpPr>
          <p:spPr>
            <a:xfrm rot="14400000">
              <a:off x="5710007" y="729666"/>
              <a:ext cx="1000125" cy="0"/>
            </a:xfrm>
            <a:prstGeom prst="straightConnector1">
              <a:avLst/>
            </a:prstGeom>
            <a:ln w="38100">
              <a:solidFill>
                <a:srgbClr val="20B9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59ECEE8-106C-F1D0-B992-A146B0B1147F}"/>
                </a:ext>
              </a:extLst>
            </p:cNvPr>
            <p:cNvSpPr/>
            <p:nvPr/>
          </p:nvSpPr>
          <p:spPr>
            <a:xfrm>
              <a:off x="6352945" y="1071615"/>
              <a:ext cx="214313" cy="182234"/>
            </a:xfrm>
            <a:prstGeom prst="ellipse">
              <a:avLst/>
            </a:prstGeom>
            <a:noFill/>
            <a:ln w="38100">
              <a:solidFill>
                <a:srgbClr val="1717B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2D9E520-4247-9A18-E98A-0C8550B10AE0}"/>
                </a:ext>
              </a:extLst>
            </p:cNvPr>
            <p:cNvSpPr/>
            <p:nvPr/>
          </p:nvSpPr>
          <p:spPr>
            <a:xfrm>
              <a:off x="6429144" y="1132362"/>
              <a:ext cx="59530" cy="50619"/>
            </a:xfrm>
            <a:prstGeom prst="ellipse">
              <a:avLst/>
            </a:prstGeom>
            <a:solidFill>
              <a:srgbClr val="1717B2"/>
            </a:solidFill>
            <a:ln w="38100">
              <a:solidFill>
                <a:srgbClr val="1717B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68790F-4552-A88A-3407-B78E764FFDCC}"/>
                </a:ext>
              </a:extLst>
            </p:cNvPr>
            <p:cNvSpPr txBox="1"/>
            <p:nvPr/>
          </p:nvSpPr>
          <p:spPr>
            <a:xfrm>
              <a:off x="7212575" y="1193103"/>
              <a:ext cx="495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E0000"/>
                  </a:solidFill>
                </a:rPr>
                <a:t>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FE6699D-90F9-4E24-D818-2F6BBBD824B3}"/>
                </a:ext>
              </a:extLst>
            </p:cNvPr>
            <p:cNvSpPr txBox="1"/>
            <p:nvPr/>
          </p:nvSpPr>
          <p:spPr>
            <a:xfrm>
              <a:off x="5605231" y="234942"/>
              <a:ext cx="495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20B920"/>
                  </a:solidFill>
                </a:rPr>
                <a:t>b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A2D57D9-8238-4DEB-5E92-01B6D1567B7E}"/>
                </a:ext>
              </a:extLst>
            </p:cNvPr>
            <p:cNvSpPr txBox="1"/>
            <p:nvPr/>
          </p:nvSpPr>
          <p:spPr>
            <a:xfrm>
              <a:off x="6241024" y="1208868"/>
              <a:ext cx="495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1717B2"/>
                  </a:solidFill>
                </a:rPr>
                <a:t>c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3BADDF-70DC-DD52-ABC8-74DBF45217CA}"/>
              </a:ext>
            </a:extLst>
          </p:cNvPr>
          <p:cNvGrpSpPr/>
          <p:nvPr/>
        </p:nvGrpSpPr>
        <p:grpSpPr>
          <a:xfrm>
            <a:off x="9146263" y="2568904"/>
            <a:ext cx="1767750" cy="1434623"/>
            <a:chOff x="8105542" y="143985"/>
            <a:chExt cx="1767750" cy="1434623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3BB0C70-51B7-2CC6-92A0-DA8367758BFC}"/>
                </a:ext>
              </a:extLst>
            </p:cNvPr>
            <p:cNvCxnSpPr/>
            <p:nvPr/>
          </p:nvCxnSpPr>
          <p:spPr>
            <a:xfrm>
              <a:off x="8625517" y="1132362"/>
              <a:ext cx="10001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F49E91A-C746-2D91-1AE6-BF1EA7C02579}"/>
                </a:ext>
              </a:extLst>
            </p:cNvPr>
            <p:cNvCxnSpPr>
              <a:cxnSpLocks/>
            </p:cNvCxnSpPr>
            <p:nvPr/>
          </p:nvCxnSpPr>
          <p:spPr>
            <a:xfrm rot="-5400000">
              <a:off x="8107061" y="662670"/>
              <a:ext cx="10001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FE3333A-0B14-4A16-170D-E50BF44A1669}"/>
                </a:ext>
              </a:extLst>
            </p:cNvPr>
            <p:cNvSpPr/>
            <p:nvPr/>
          </p:nvSpPr>
          <p:spPr>
            <a:xfrm>
              <a:off x="8518362" y="1041245"/>
              <a:ext cx="214313" cy="1822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072ED82-9466-274E-BE1B-60B204E98ED8}"/>
                </a:ext>
              </a:extLst>
            </p:cNvPr>
            <p:cNvSpPr/>
            <p:nvPr/>
          </p:nvSpPr>
          <p:spPr>
            <a:xfrm>
              <a:off x="8594561" y="1101992"/>
              <a:ext cx="59530" cy="50619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3379B6A-C62A-6F80-2C78-B07D8669FA6D}"/>
                </a:ext>
              </a:extLst>
            </p:cNvPr>
            <p:cNvSpPr txBox="1"/>
            <p:nvPr/>
          </p:nvSpPr>
          <p:spPr>
            <a:xfrm>
              <a:off x="9377992" y="1162733"/>
              <a:ext cx="495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x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59810A-F663-5A75-3478-9BC72B747865}"/>
                </a:ext>
              </a:extLst>
            </p:cNvPr>
            <p:cNvSpPr txBox="1"/>
            <p:nvPr/>
          </p:nvSpPr>
          <p:spPr>
            <a:xfrm>
              <a:off x="8105542" y="143985"/>
              <a:ext cx="495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1C1B5E9-CCBC-EE33-F81A-44F5E928E9CC}"/>
                </a:ext>
              </a:extLst>
            </p:cNvPr>
            <p:cNvSpPr txBox="1"/>
            <p:nvPr/>
          </p:nvSpPr>
          <p:spPr>
            <a:xfrm>
              <a:off x="8406441" y="1178498"/>
              <a:ext cx="495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69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F9C1D1-DC79-6BEC-A86D-D05C3851B3BD}"/>
              </a:ext>
            </a:extLst>
          </p:cNvPr>
          <p:cNvSpPr txBox="1"/>
          <p:nvPr/>
        </p:nvSpPr>
        <p:spPr>
          <a:xfrm>
            <a:off x="497941" y="253497"/>
            <a:ext cx="5205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Spin current in NiF</a:t>
            </a:r>
            <a:r>
              <a:rPr lang="en-US" sz="2000" b="1" baseline="-25000" dirty="0">
                <a:solidFill>
                  <a:schemeClr val="tx2"/>
                </a:solidFill>
              </a:rPr>
              <a:t>2 </a:t>
            </a:r>
            <a:r>
              <a:rPr lang="en-US" sz="2000" b="1" dirty="0">
                <a:solidFill>
                  <a:schemeClr val="tx2"/>
                </a:solidFill>
              </a:rPr>
              <a:t>(same symmetry as RuO</a:t>
            </a:r>
            <a:r>
              <a:rPr lang="en-US" sz="2000" b="1" baseline="-25000" dirty="0">
                <a:solidFill>
                  <a:schemeClr val="tx2"/>
                </a:solidFill>
              </a:rPr>
              <a:t>2</a:t>
            </a:r>
            <a:r>
              <a:rPr lang="en-US" sz="2000" b="1" dirty="0">
                <a:solidFill>
                  <a:schemeClr val="tx2"/>
                </a:solidFill>
              </a:rPr>
              <a:t>)</a:t>
            </a:r>
            <a:endParaRPr lang="en-US" sz="2000" b="1" baseline="-25000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94AD99-97AD-31EC-8852-EB4867B4605F}"/>
              </a:ext>
            </a:extLst>
          </p:cNvPr>
          <p:cNvSpPr txBox="1"/>
          <p:nvPr/>
        </p:nvSpPr>
        <p:spPr>
          <a:xfrm>
            <a:off x="1050201" y="1276539"/>
            <a:ext cx="5957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s.v E -f findsym.in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C1A8ED-21B9-4FBB-1010-A112F9B94332}"/>
              </a:ext>
            </a:extLst>
          </p:cNvPr>
          <p:cNvCxnSpPr/>
          <p:nvPr/>
        </p:nvCxnSpPr>
        <p:spPr>
          <a:xfrm>
            <a:off x="3195873" y="1676649"/>
            <a:ext cx="0" cy="523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A5B8B35-0978-8FEF-C685-31D6DA0973A8}"/>
              </a:ext>
            </a:extLst>
          </p:cNvPr>
          <p:cNvSpPr txBox="1"/>
          <p:nvPr/>
        </p:nvSpPr>
        <p:spPr>
          <a:xfrm>
            <a:off x="2381061" y="2299581"/>
            <a:ext cx="2770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Spin current</a:t>
            </a:r>
          </a:p>
        </p:txBody>
      </p:sp>
      <p:pic>
        <p:nvPicPr>
          <p:cNvPr id="12" name="Picture 11" descr="A white paper with black text&#10;&#10;Description automatically generated">
            <a:extLst>
              <a:ext uri="{FF2B5EF4-FFF2-40B4-BE49-F238E27FC236}">
                <a16:creationId xmlns:a16="http://schemas.microsoft.com/office/drawing/2014/main" id="{9A69940B-647E-BE49-6B8D-290418C28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071" y="0"/>
            <a:ext cx="291465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2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F9C1D1-DC79-6BEC-A86D-D05C3851B3BD}"/>
              </a:ext>
            </a:extLst>
          </p:cNvPr>
          <p:cNvSpPr txBox="1"/>
          <p:nvPr/>
        </p:nvSpPr>
        <p:spPr>
          <a:xfrm>
            <a:off x="497940" y="253497"/>
            <a:ext cx="5957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Spin current in NiF</a:t>
            </a:r>
            <a:r>
              <a:rPr lang="en-US" sz="2000" b="1" baseline="-25000" dirty="0">
                <a:solidFill>
                  <a:schemeClr val="tx2"/>
                </a:solidFill>
              </a:rPr>
              <a:t>2 </a:t>
            </a:r>
            <a:r>
              <a:rPr lang="en-US" sz="2000" b="1" dirty="0">
                <a:solidFill>
                  <a:schemeClr val="tx2"/>
                </a:solidFill>
              </a:rPr>
              <a:t>without spin-orbit coupling</a:t>
            </a:r>
            <a:endParaRPr lang="en-US" sz="2000" b="1" baseline="-25000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94AD99-97AD-31EC-8852-EB4867B4605F}"/>
              </a:ext>
            </a:extLst>
          </p:cNvPr>
          <p:cNvSpPr txBox="1"/>
          <p:nvPr/>
        </p:nvSpPr>
        <p:spPr>
          <a:xfrm>
            <a:off x="353084" y="1426800"/>
            <a:ext cx="65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s.v E -f findsym.in --noso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C1A8ED-21B9-4FBB-1010-A112F9B94332}"/>
              </a:ext>
            </a:extLst>
          </p:cNvPr>
          <p:cNvCxnSpPr/>
          <p:nvPr/>
        </p:nvCxnSpPr>
        <p:spPr>
          <a:xfrm>
            <a:off x="5676522" y="1826910"/>
            <a:ext cx="0" cy="523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A5B8B35-0978-8FEF-C685-31D6DA0973A8}"/>
              </a:ext>
            </a:extLst>
          </p:cNvPr>
          <p:cNvSpPr txBox="1"/>
          <p:nvPr/>
        </p:nvSpPr>
        <p:spPr>
          <a:xfrm>
            <a:off x="3382413" y="2550308"/>
            <a:ext cx="4141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Symmetry without spin-orbit coupling</a:t>
            </a:r>
          </a:p>
        </p:txBody>
      </p:sp>
      <p:pic>
        <p:nvPicPr>
          <p:cNvPr id="7" name="Picture 6" descr="A white paper with black text&#10;&#10;Description automatically generated">
            <a:extLst>
              <a:ext uri="{FF2B5EF4-FFF2-40B4-BE49-F238E27FC236}">
                <a16:creationId xmlns:a16="http://schemas.microsoft.com/office/drawing/2014/main" id="{35284B54-748A-E148-11D7-7B5EF44B7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912"/>
            <a:ext cx="28956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4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1140D7-90A0-5144-0A04-A21F368C8B6A}"/>
              </a:ext>
            </a:extLst>
          </p:cNvPr>
          <p:cNvSpPr txBox="1"/>
          <p:nvPr/>
        </p:nvSpPr>
        <p:spPr>
          <a:xfrm>
            <a:off x="651849" y="444499"/>
            <a:ext cx="505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Edelstein effect in Mn2Au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3713D1-FF23-CE87-E3DF-30603B4C1CE2}"/>
              </a:ext>
            </a:extLst>
          </p:cNvPr>
          <p:cNvSpPr txBox="1"/>
          <p:nvPr/>
        </p:nvSpPr>
        <p:spPr>
          <a:xfrm>
            <a:off x="651849" y="1372478"/>
            <a:ext cx="65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s E -f findsym.in –p 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6DD67-F3DC-F9FD-F5D3-188244B61A90}"/>
              </a:ext>
            </a:extLst>
          </p:cNvPr>
          <p:cNvSpPr txBox="1"/>
          <p:nvPr/>
        </p:nvSpPr>
        <p:spPr>
          <a:xfrm>
            <a:off x="4662535" y="2282351"/>
            <a:ext cx="3060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Projection on atom 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278055-80C4-F5B8-791C-285CF9EB5CEC}"/>
              </a:ext>
            </a:extLst>
          </p:cNvPr>
          <p:cNvCxnSpPr/>
          <p:nvPr/>
        </p:nvCxnSpPr>
        <p:spPr>
          <a:xfrm>
            <a:off x="5549774" y="1772588"/>
            <a:ext cx="0" cy="40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9075C09-2995-26B3-8982-B3CFE18AB23C}"/>
              </a:ext>
            </a:extLst>
          </p:cNvPr>
          <p:cNvSpPr txBox="1"/>
          <p:nvPr/>
        </p:nvSpPr>
        <p:spPr>
          <a:xfrm>
            <a:off x="651849" y="3775430"/>
            <a:ext cx="65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symmetr res s E -f findsym.in –p 1 –p2 2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2064CA-8E4B-1B04-5E9C-66C60BD45A7F}"/>
              </a:ext>
            </a:extLst>
          </p:cNvPr>
          <p:cNvSpPr txBox="1"/>
          <p:nvPr/>
        </p:nvSpPr>
        <p:spPr>
          <a:xfrm>
            <a:off x="4662535" y="4685303"/>
            <a:ext cx="3060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Projection on atom 1 and 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00E2F8-D25E-78FE-2A9C-41F5AE28B9C0}"/>
              </a:ext>
            </a:extLst>
          </p:cNvPr>
          <p:cNvCxnSpPr/>
          <p:nvPr/>
        </p:nvCxnSpPr>
        <p:spPr>
          <a:xfrm>
            <a:off x="5549774" y="4175540"/>
            <a:ext cx="0" cy="40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FC605F6A-5C4B-4B90-1E8C-036718702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726" y="167801"/>
            <a:ext cx="2914650" cy="2114550"/>
          </a:xfrm>
          <a:prstGeom prst="rect">
            <a:avLst/>
          </a:prstGeom>
        </p:spPr>
      </p:pic>
      <p:pic>
        <p:nvPicPr>
          <p:cNvPr id="13" name="Picture 12" descr="A white sheet of paper with black text&#10;&#10;Description automatically generated">
            <a:extLst>
              <a:ext uri="{FF2B5EF4-FFF2-40B4-BE49-F238E27FC236}">
                <a16:creationId xmlns:a16="http://schemas.microsoft.com/office/drawing/2014/main" id="{BF454ACE-227C-4094-380B-48E0D4480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726" y="2647950"/>
            <a:ext cx="37814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8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.19032"/>
  <p:tag name="ORIGINALWIDTH" val="136.2444"/>
  <p:tag name="OUTPUTTYPE" val="SVG"/>
  <p:tag name="IGUANATEXVERSION" val="160"/>
  <p:tag name="LATEXADDIN" val="\documentclass{article}&#10;\usepackage{amsmath}&#10;\usepackage{amsfonts}&#10;\pagestyle{empty}&#10;\begin{document}&#10;&#10;&#10;$ \mathbf{M} = M_a \frac{\mathbf{a}}{||a||}&#10;+ M_b \frac{\mathbf{b}}{||b||} + M_c \frac{\mathbf{b}}{||c||}  $&#10;&#10;\end{document}"/>
  <p:tag name="IGUANATEXSIZE" val="20"/>
  <p:tag name="IGUANATEXCURSOR" val="206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01339"/>
  <p:tag name="ORIGINALWIDTH" val="3.569724"/>
  <p:tag name="EMFCHIL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753583"/>
  <p:tag name="ORIGINALWIDTH" val="6.649488"/>
  <p:tag name="EMFCHIL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25985"/>
  <p:tag name="ORIGINALWIDTH" val="10.01925"/>
  <p:tag name="EMFCHIL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997244"/>
  <p:tag name="ORIGINALWIDTH" val="2.834764"/>
  <p:tag name="EMFCHIL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968859"/>
  <p:tag name="ORIGINALWIDTH" val="4.304646"/>
  <p:tag name="EMFCHIL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4055906"/>
  <p:tag name="ORIGINALWIDTH" val="13.01567"/>
  <p:tag name="EMFCHIL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56378"/>
  <p:tag name="ORIGINALWIDTH" val="10.10925"/>
  <p:tag name="LATEXADDIN" val="\documentclass{article}&#10;\usepackage{amsmath}&#10;\usepackage{amsfonts}&#10;\pagestyle{empty}&#10;\begin{document}&#10;&#10;&#10;$ \mathbf{M} = M_a \frac{\mathbf{a}}{||a||}&#10;+ M_b \frac{\mathbf{b}}{||b||} + M_c \frac{\mathbf{b}}{||c||}  $&#10;&#10;\end{document}"/>
  <p:tag name="IGUANATEXSIZE" val="20"/>
  <p:tag name="IGUANATEXCURSOR" val="206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1"/>
  <p:tag name="EMFCHIL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997244"/>
  <p:tag name="ORIGINALWIDTH" val="2.834764"/>
  <p:tag name="EMFCHIL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753583"/>
  <p:tag name="ORIGINALWIDTH" val="6.649488"/>
  <p:tag name="EMFCHIL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25985"/>
  <p:tag name="ORIGINALWIDTH" val="10.01925"/>
  <p:tag name="EMFCHIL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01339"/>
  <p:tag name="ORIGINALWIDTH" val="3.030748"/>
  <p:tag name="EMFCHIL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968859"/>
  <p:tag name="ORIGINALWIDTH" val="4.304646"/>
  <p:tag name="EMFCHIL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4055906"/>
  <p:tag name="ORIGINALWIDTH" val="13.07276"/>
  <p:tag name="EMFCHIL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72874"/>
  <p:tag name="ORIGINALWIDTH" val="6.649488"/>
  <p:tag name="EMFCHILD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01339"/>
  <p:tag name="ORIGINALWIDTH" val="3.030748"/>
  <p:tag name="EMFCHIL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9.98158"/>
  <p:tag name="ORIGINALWIDTH" val="244.995"/>
  <p:tag name="OUTPUTTYPE" val="SVG"/>
  <p:tag name="IGUANATEXVERSION" val="160"/>
  <p:tag name="LATEXADDIN" val="\documentclass{article}&#10;\usepackage{amsmath}&#10;\usepackage{amsfonts}&#10;\pagestyle{empty}&#10;\begin{document}&#10;&#10;&#10;$H = \sum\limits_{ab} H^{ab,(2)}_{ij} M^a_i M^b_j +&#10; \sum\limits_{abcd} H^{abcd,(4)}_{ijkl} M^a_i M^b_j M^c_k M^d_l + \ldots$&#10;&#10;\end{document}"/>
  <p:tag name="IGUANATEXSIZE" val="20"/>
  <p:tag name="IGUANATEXCURSOR" val="127"/>
  <p:tag name="TRANSPARENCY" val="True"/>
  <p:tag name="LATEXENGINEID" val="0"/>
  <p:tag name="TEMPFOLDER" val="c:\temp\"/>
  <p:tag name="LATEXFORMHEIGHT" val="358.5"/>
  <p:tag name="LATEXFORMWIDTH" val="678"/>
  <p:tag name="LATEXFORMWRAP" val="True"/>
  <p:tag name="BITMAPVECTO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8.388536"/>
  <p:tag name="LATEXADDIN" val="\documentclass{article}&#10;\usepackage{amsmath}&#10;\usepackage{amsfonts}&#10;\pagestyle{empty}&#10;\begin{document}&#10;&#10;&#10;$H = \sum\limits_{ab} H^{ab,(2)}_{ij} M^a_i M^b_j +&#10; \sum\limits_{abcd} H^{abcd,(4)}_{ijkl} M^a_i M^b_j M^c_k M^d_l + \ldots$&#10;&#10;\end{document}"/>
  <p:tag name="IGUANATEXSIZE" val="20"/>
  <p:tag name="IGUANATEXCURSOR" val="127"/>
  <p:tag name="TRANSPARENCY" val="True"/>
  <p:tag name="LATEXENGINEID" val="0"/>
  <p:tag name="TEMPFOLDER" val="c:\temp\"/>
  <p:tag name="LATEXFORMHEIGHT" val="358.5"/>
  <p:tag name="LATEXFORMWIDTH" val="678"/>
  <p:tag name="LATEXFORMWRAP" val="True"/>
  <p:tag name="BITMAPVECTOR" val="1"/>
  <p:tag name="EMFCHILD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92599"/>
  <p:tag name="ORIGINALWIDTH" val="6.625152"/>
  <p:tag name="EMFCHIL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.22481"/>
  <p:tag name="ORIGINALWIDTH" val="9.394756"/>
  <p:tag name="EMFCHIL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556651"/>
  <p:tag name="EMFCHILD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2.824407"/>
  <p:tag name="EMFCHILD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8.388536"/>
  <p:tag name="EMFCHIL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25985"/>
  <p:tag name="ORIGINALWIDTH" val="10.01925"/>
  <p:tag name="EMFCHILD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556651"/>
  <p:tag name="EMFCHILD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2.824407"/>
  <p:tag name="EMFCHILD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204449"/>
  <p:tag name="ORIGINALWIDTH" val="0.8856686"/>
  <p:tag name="EMFCHILD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150199"/>
  <p:tag name="ORIGINALWIDTH" val="1.813187"/>
  <p:tag name="EMFCHILD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752482"/>
  <p:tag name="ORIGINALWIDTH" val="3.082438"/>
  <p:tag name="EMFCHILD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150199"/>
  <p:tag name="ORIGINALWIDTH" val="1.806219"/>
  <p:tag name="EMFCHILD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816891"/>
  <p:tag name="ORIGINALWIDTH" val="2.113069"/>
  <p:tag name="EMFCHILD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205435"/>
  <p:tag name="ORIGINALWIDTH" val="3.061493"/>
  <p:tag name="EMFCHILD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9.982551"/>
  <p:tag name="EMFCHILD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556651"/>
  <p:tag name="EMFCHIL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01339"/>
  <p:tag name="ORIGINALWIDTH" val="3.569724"/>
  <p:tag name="EMFCHILD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816891"/>
  <p:tag name="ORIGINALWIDTH" val="2.113069"/>
  <p:tag name="EMFCHILD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9.982551"/>
  <p:tag name="EMFCHILD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2.824407"/>
  <p:tag name="EMFCHILD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205435"/>
  <p:tag name="ORIGINALWIDTH" val="3.061493"/>
  <p:tag name="EMFCHILD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9726"/>
  <p:tag name="ORIGINALWIDTH" val="6.625152"/>
  <p:tag name="EMFCHILD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.22481"/>
  <p:tag name="ORIGINALWIDTH" val="9.394756"/>
  <p:tag name="EMFCHILD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556651"/>
  <p:tag name="EMFCHILD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2.824407"/>
  <p:tag name="EMFCHILD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019643"/>
  <p:tag name="EMFCHILD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3.584524"/>
  <p:tag name="EMFCHIL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5815"/>
  <p:tag name="ORIGINALWIDTH" val="4.080669"/>
  <p:tag name="EMFCHILD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8.388536"/>
  <p:tag name="EMFCHILD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556651"/>
  <p:tag name="EMFCHILD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2.824407"/>
  <p:tag name="EMFCHILD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019643"/>
  <p:tag name="EMFCHILD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3.584524"/>
  <p:tag name="EMFCHILD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204449"/>
  <p:tag name="ORIGINALWIDTH" val="0.8856686"/>
  <p:tag name="EMFCHILD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150199"/>
  <p:tag name="ORIGINALWIDTH" val="1.813187"/>
  <p:tag name="EMFCHILD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824057"/>
  <p:tag name="ORIGINALWIDTH" val="3.417162"/>
  <p:tag name="EMFCHILD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150199"/>
  <p:tag name="ORIGINALWIDTH" val="1.806219"/>
  <p:tag name="EMFCHILD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816891"/>
  <p:tag name="ORIGINALWIDTH" val="2.113069"/>
  <p:tag name="EMFCHIL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4055906"/>
  <p:tag name="ORIGINALWIDTH" val="13.83661"/>
  <p:tag name="EMFCHILD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205435"/>
  <p:tag name="ORIGINALWIDTH" val="3.061493"/>
  <p:tag name="EMFCHILD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3.431099"/>
  <p:tag name="EMFCHILD" val="Tr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1.562125"/>
  <p:tag name="EMFCHILD" val="Tr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9.982551"/>
  <p:tag name="EMFCHILD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556651"/>
  <p:tag name="EMFCHILD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.816891"/>
  <p:tag name="ORIGINALWIDTH" val="2.113069"/>
  <p:tag name="EMFCHILD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9.982551"/>
  <p:tag name="EMFCHILD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2.824407"/>
  <p:tag name="EMFCHILD" val="Tr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205435"/>
  <p:tag name="ORIGINALWIDTH" val="3.061493"/>
  <p:tag name="EMFCHILD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9.982551"/>
  <p:tag name="EMFCHIL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227954"/>
  <p:tag name="ORIGINALWIDTH" val="3.019643"/>
  <p:tag name="EMFCHILD" val="Tr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3.431099"/>
  <p:tag name="EMFCHILD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983545"/>
  <p:tag name="ORIGINALWIDTH" val="9.982551"/>
  <p:tag name="EMFCHILD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3.584524"/>
  <p:tag name="EMFCHILD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038781"/>
  <p:tag name="ORIGINALWIDTH" val="1.562125"/>
  <p:tag name="EMFCHILD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.809726"/>
  <p:tag name="ORIGINALWIDTH" val="6.625152"/>
  <p:tag name="EMFCHILD" val="Tru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83819"/>
  <p:tag name="ORIGINALWIDTH" val="1.056023"/>
  <p:tag name="EMFCHILD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83819"/>
  <p:tag name="ORIGINALWIDTH" val="1.056023"/>
  <p:tag name="EMFCHILD" val="Tru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.083819"/>
  <p:tag name="ORIGINALWIDTH" val="1.056023"/>
  <p:tag name="EMFCHIL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.098347"/>
  <p:tag name="ORIGINALWIDTH" val="0.3429528"/>
  <p:tag name="EMFCHILD" val="True"/>
</p:tagLst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D5579"/>
      </a:accent1>
      <a:accent2>
        <a:srgbClr val="BB483C"/>
      </a:accent2>
      <a:accent3>
        <a:srgbClr val="2D8E42"/>
      </a:accent3>
      <a:accent4>
        <a:srgbClr val="BB873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157341</TotalTime>
  <Words>557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kuba</dc:creator>
  <cp:lastModifiedBy>Jakub Železný</cp:lastModifiedBy>
  <cp:revision>3053</cp:revision>
  <dcterms:created xsi:type="dcterms:W3CDTF">2014-09-04T12:49:42Z</dcterms:created>
  <dcterms:modified xsi:type="dcterms:W3CDTF">2023-07-12T18:33:12Z</dcterms:modified>
</cp:coreProperties>
</file>